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1" autoAdjust="0"/>
  </p:normalViewPr>
  <p:slideViewPr>
    <p:cSldViewPr>
      <p:cViewPr varScale="1">
        <p:scale>
          <a:sx n="88" d="100"/>
          <a:sy n="88" d="100"/>
        </p:scale>
        <p:origin x="-2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2DF34-9AB8-46C9-880C-8A5DBEDBACED}" type="datetimeFigureOut">
              <a:rPr lang="en-CA" smtClean="0"/>
              <a:t>05/02/2014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26858-7043-4C65-8A12-6B0F75BE42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04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25/11/2010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University of Stirling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908BA7-DAAD-47AD-B2C3-D1BAE5F237E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Challenged Communication: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Shifting Perspectives, and Obstacles to Opportunities.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 smtClean="0"/>
              <a:t>14</a:t>
            </a:r>
            <a:r>
              <a:rPr lang="en-CA" dirty="0" smtClean="0"/>
              <a:t>/02/2014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7520" y="0"/>
            <a:ext cx="3087216" cy="329184"/>
          </a:xfrm>
        </p:spPr>
        <p:txBody>
          <a:bodyPr/>
          <a:lstStyle/>
          <a:p>
            <a:r>
              <a:rPr lang="en-CA" dirty="0" smtClean="0"/>
              <a:t>University of Stirling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519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“All available data will be transmitted.” </a:t>
            </a:r>
            <a:br>
              <a:rPr lang="en-CA" dirty="0" smtClean="0"/>
            </a:br>
            <a:r>
              <a:rPr lang="en-CA" dirty="0" smtClean="0"/>
              <a:t>– FALSE!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Even delay-tolerance assumes eventual transmission!</a:t>
            </a:r>
            <a:endParaRPr lang="en-GB" dirty="0"/>
          </a:p>
          <a:p>
            <a:endParaRPr lang="en-CA" dirty="0"/>
          </a:p>
          <a:p>
            <a:r>
              <a:rPr lang="en-CA" dirty="0" smtClean="0"/>
              <a:t>Future Internet: Can no longer afford to assume channel persistence/sufficiency.</a:t>
            </a:r>
          </a:p>
          <a:p>
            <a:endParaRPr lang="en-CA" dirty="0" smtClean="0"/>
          </a:p>
          <a:p>
            <a:r>
              <a:rPr lang="en-CA" dirty="0" smtClean="0"/>
              <a:t>Apps: Sensor, off-loading, </a:t>
            </a:r>
          </a:p>
          <a:p>
            <a:pPr marL="0" indent="0">
              <a:buNone/>
            </a:pPr>
            <a:r>
              <a:rPr lang="en-CA" dirty="0" smtClean="0"/>
              <a:t>  actuation/control, others?</a:t>
            </a:r>
          </a:p>
          <a:p>
            <a:endParaRPr lang="en-CA" dirty="0"/>
          </a:p>
          <a:p>
            <a:r>
              <a:rPr lang="en-CA" dirty="0" smtClean="0"/>
              <a:t>Goal in Haiku-</a:t>
            </a:r>
            <a:r>
              <a:rPr lang="en-CA" dirty="0" err="1" smtClean="0"/>
              <a:t>ish</a:t>
            </a:r>
            <a:r>
              <a:rPr lang="en-CA" dirty="0" smtClean="0"/>
              <a:t>: </a:t>
            </a:r>
          </a:p>
          <a:p>
            <a:pPr lvl="1"/>
            <a:r>
              <a:rPr lang="en-CA" dirty="0" smtClean="0"/>
              <a:t>To engage with apps </a:t>
            </a:r>
          </a:p>
          <a:p>
            <a:pPr lvl="1"/>
            <a:r>
              <a:rPr lang="en-CA" dirty="0" smtClean="0"/>
              <a:t>To transmit the right info</a:t>
            </a:r>
          </a:p>
          <a:p>
            <a:pPr lvl="1"/>
            <a:r>
              <a:rPr lang="en-CA" dirty="0" smtClean="0"/>
              <a:t>When all data impossible.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7520" y="0"/>
            <a:ext cx="3087216" cy="329184"/>
          </a:xfrm>
        </p:spPr>
        <p:txBody>
          <a:bodyPr/>
          <a:lstStyle/>
          <a:p>
            <a:r>
              <a:rPr lang="en-CA" dirty="0" smtClean="0"/>
              <a:t>University of Stirling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2</a:t>
            </a:fld>
            <a:endParaRPr lang="en-CA" dirty="0"/>
          </a:p>
        </p:txBody>
      </p:sp>
      <p:pic>
        <p:nvPicPr>
          <p:cNvPr id="1026" name="Picture 2" descr="http://aggregate.tibbo.com/images/aggregate/sensor_net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30480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932040" y="3955226"/>
            <a:ext cx="1341958" cy="2226941"/>
            <a:chOff x="6902450" y="1714500"/>
            <a:chExt cx="2066925" cy="3633788"/>
          </a:xfrm>
        </p:grpSpPr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7077075" y="1714500"/>
              <a:ext cx="1892300" cy="353060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GB" altLang="en-US" sz="1400"/>
            </a:p>
          </p:txBody>
        </p: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6902450" y="1762125"/>
              <a:ext cx="1982788" cy="3586163"/>
              <a:chOff x="3265" y="1545"/>
              <a:chExt cx="1249" cy="2259"/>
            </a:xfrm>
          </p:grpSpPr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3310" y="1545"/>
                <a:ext cx="1192" cy="225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GB" altLang="en-US" sz="1400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3265" y="1654"/>
                <a:ext cx="1249" cy="2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application</a:t>
                </a: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presentation</a:t>
                </a: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session</a:t>
                </a: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transport</a:t>
                </a: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network</a:t>
                </a: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 err="1" smtClean="0">
                    <a:latin typeface="Comic Sans MS" pitchFamily="66" charset="0"/>
                  </a:rPr>
                  <a:t>datalink</a:t>
                </a: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endParaRPr lang="en-US" alt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70000"/>
                  </a:lnSpc>
                </a:pPr>
                <a:r>
                  <a:rPr lang="en-US" altLang="en-US" sz="1400" dirty="0">
                    <a:latin typeface="Comic Sans MS" pitchFamily="66" charset="0"/>
                  </a:rPr>
                  <a:t>physical</a:t>
                </a: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297" y="191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306" y="2533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3306" y="2873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3307" y="3513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3297" y="3209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3296" y="2245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400"/>
              </a:p>
            </p:txBody>
          </p:sp>
        </p:grpSp>
      </p:grpSp>
      <p:sp>
        <p:nvSpPr>
          <p:cNvPr id="19" name="Oval 18"/>
          <p:cNvSpPr/>
          <p:nvPr/>
        </p:nvSpPr>
        <p:spPr>
          <a:xfrm>
            <a:off x="4461128" y="4664340"/>
            <a:ext cx="2232248" cy="122413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4788024" y="5661248"/>
            <a:ext cx="144016" cy="45768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 flipV="1">
            <a:off x="4788024" y="4090458"/>
            <a:ext cx="144016" cy="10749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r>
              <a:rPr lang="en-CA" dirty="0" smtClean="0"/>
              <a:t>14</a:t>
            </a:r>
            <a:r>
              <a:rPr lang="en-CA" dirty="0" smtClean="0"/>
              <a:t>/02/2014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092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Forgotten:</a:t>
            </a:r>
            <a:br>
              <a:rPr lang="en-CA" dirty="0" smtClean="0"/>
            </a:br>
            <a:r>
              <a:rPr lang="en-CA" dirty="0" smtClean="0"/>
              <a:t>Rural, Remote, and Under-serviced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“No market, no expertise.”</a:t>
            </a:r>
            <a:r>
              <a:rPr lang="en-CA" dirty="0"/>
              <a:t> </a:t>
            </a:r>
            <a:r>
              <a:rPr lang="en-CA" dirty="0" smtClean="0"/>
              <a:t>– existing models fail.</a:t>
            </a:r>
          </a:p>
          <a:p>
            <a:endParaRPr lang="en-CA" dirty="0"/>
          </a:p>
          <a:p>
            <a:r>
              <a:rPr lang="en-CA" dirty="0" smtClean="0"/>
              <a:t>Requires new ‘user-driven’ networking approaches,</a:t>
            </a:r>
          </a:p>
          <a:p>
            <a:pPr lvl="1"/>
            <a:r>
              <a:rPr lang="en-CA" dirty="0" smtClean="0"/>
              <a:t>In education</a:t>
            </a:r>
          </a:p>
          <a:p>
            <a:pPr lvl="1"/>
            <a:r>
              <a:rPr lang="en-CA" dirty="0" smtClean="0"/>
              <a:t>In network management</a:t>
            </a:r>
          </a:p>
          <a:p>
            <a:pPr lvl="1"/>
            <a:r>
              <a:rPr lang="en-CA" dirty="0" smtClean="0"/>
              <a:t>In operational models, etc.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Interdisciplinary </a:t>
            </a:r>
            <a:r>
              <a:rPr lang="en-CA" b="1" dirty="0" smtClean="0"/>
              <a:t>and</a:t>
            </a:r>
            <a:r>
              <a:rPr lang="en-CA" dirty="0" smtClean="0"/>
              <a:t> intra-disciplinary by nature,</a:t>
            </a:r>
          </a:p>
          <a:p>
            <a:pPr lvl="1"/>
            <a:r>
              <a:rPr lang="en-CA" dirty="0" smtClean="0"/>
              <a:t>HCI, data </a:t>
            </a:r>
            <a:r>
              <a:rPr lang="en-CA" dirty="0" err="1" smtClean="0"/>
              <a:t>mgmt</a:t>
            </a:r>
            <a:r>
              <a:rPr lang="en-CA" dirty="0" smtClean="0"/>
              <a:t>, machine learning</a:t>
            </a:r>
          </a:p>
          <a:p>
            <a:endParaRPr lang="en-CA" dirty="0"/>
          </a:p>
          <a:p>
            <a:r>
              <a:rPr lang="en-CA" dirty="0" smtClean="0"/>
              <a:t>No networking obstacles; lots of networking opportunities!</a:t>
            </a:r>
          </a:p>
          <a:p>
            <a:pPr lvl="1"/>
            <a:r>
              <a:rPr lang="en-CA" dirty="0" smtClean="0"/>
              <a:t>SDN, transport, resource sharing…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0"/>
            <a:ext cx="4114800" cy="329184"/>
          </a:xfrm>
        </p:spPr>
        <p:txBody>
          <a:bodyPr/>
          <a:lstStyle/>
          <a:p>
            <a:r>
              <a:rPr lang="en-CA" dirty="0" smtClean="0"/>
              <a:t>University of Stirling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8BA7-DAAD-47AD-B2C3-D1BAE5F237EA}" type="slidenum">
              <a:rPr lang="en-CA" smtClean="0"/>
              <a:t>3</a:t>
            </a:fld>
            <a:endParaRPr lang="en-CA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96952"/>
            <a:ext cx="1769669" cy="214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r>
              <a:rPr lang="en-CA" dirty="0" smtClean="0"/>
              <a:t>14</a:t>
            </a:r>
            <a:r>
              <a:rPr lang="en-CA" dirty="0" smtClean="0"/>
              <a:t>/02/2014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18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411</TotalTime>
  <Words>151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Challenged Communication:</vt:lpstr>
      <vt:lpstr>“All available data will be transmitted.”  – FALSE!</vt:lpstr>
      <vt:lpstr>The Forgotten: Rural, Remote, and Under-serviced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Good Model can Advance &lt;Networks&gt; by 10 Years"</dc:title>
  <dc:creator>Marwan</dc:creator>
  <cp:lastModifiedBy>Marwan</cp:lastModifiedBy>
  <cp:revision>47</cp:revision>
  <dcterms:created xsi:type="dcterms:W3CDTF">2010-11-24T20:21:29Z</dcterms:created>
  <dcterms:modified xsi:type="dcterms:W3CDTF">2014-02-05T11:00:37Z</dcterms:modified>
</cp:coreProperties>
</file>