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62" r:id="rId6"/>
    <p:sldId id="265" r:id="rId7"/>
    <p:sldId id="264" r:id="rId8"/>
    <p:sldId id="263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7" autoAdjust="0"/>
    <p:restoredTop sz="94660"/>
  </p:normalViewPr>
  <p:slideViewPr>
    <p:cSldViewPr>
      <p:cViewPr varScale="1">
        <p:scale>
          <a:sx n="74" d="100"/>
          <a:sy n="74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52F47B-F534-414F-8C16-186624BDAD9A}" type="doc">
      <dgm:prSet loTypeId="urn:diagrams.loki3.com/BracketList+Icon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96AB6475-AEB1-4FEE-B70B-1E176FDA70C7}">
      <dgm:prSet phldrT="[Text]"/>
      <dgm:spPr/>
      <dgm:t>
        <a:bodyPr/>
        <a:lstStyle/>
        <a:p>
          <a:r>
            <a:rPr lang="en-GB" b="1" dirty="0" smtClean="0">
              <a:solidFill>
                <a:srgbClr val="C00000"/>
              </a:solidFill>
            </a:rPr>
            <a:t>Cloud Computing </a:t>
          </a:r>
          <a:endParaRPr lang="en-GB" b="1" dirty="0">
            <a:solidFill>
              <a:srgbClr val="C00000"/>
            </a:solidFill>
          </a:endParaRPr>
        </a:p>
      </dgm:t>
    </dgm:pt>
    <dgm:pt modelId="{04F868D9-A695-4E18-A2E8-73261CCAE954}" type="parTrans" cxnId="{639A0CE6-19B2-497E-A5FF-AEFB133B3E8F}">
      <dgm:prSet/>
      <dgm:spPr/>
      <dgm:t>
        <a:bodyPr/>
        <a:lstStyle/>
        <a:p>
          <a:endParaRPr lang="en-GB"/>
        </a:p>
      </dgm:t>
    </dgm:pt>
    <dgm:pt modelId="{CC5BA5FE-6FF4-4CE5-98CF-BB7B1D8E8A26}" type="sibTrans" cxnId="{639A0CE6-19B2-497E-A5FF-AEFB133B3E8F}">
      <dgm:prSet/>
      <dgm:spPr/>
      <dgm:t>
        <a:bodyPr/>
        <a:lstStyle/>
        <a:p>
          <a:endParaRPr lang="en-GB"/>
        </a:p>
      </dgm:t>
    </dgm:pt>
    <dgm:pt modelId="{9847E23B-1F7E-45F5-9FD6-511B90D40751}">
      <dgm:prSet phldrT="[Text]"/>
      <dgm:spPr/>
      <dgm:t>
        <a:bodyPr/>
        <a:lstStyle/>
        <a:p>
          <a:r>
            <a:rPr lang="en-GB" dirty="0" smtClean="0"/>
            <a:t>New and more complex content</a:t>
          </a:r>
          <a:endParaRPr lang="en-GB" dirty="0"/>
        </a:p>
      </dgm:t>
    </dgm:pt>
    <dgm:pt modelId="{3711A66E-2A52-4254-A95A-F6B45840A16F}" type="parTrans" cxnId="{42EA5356-3547-482A-B3F9-D2EE2CC5232B}">
      <dgm:prSet/>
      <dgm:spPr/>
      <dgm:t>
        <a:bodyPr/>
        <a:lstStyle/>
        <a:p>
          <a:endParaRPr lang="en-GB"/>
        </a:p>
      </dgm:t>
    </dgm:pt>
    <dgm:pt modelId="{5D98BD76-D71A-4EF6-A5F2-387FD216976B}" type="sibTrans" cxnId="{42EA5356-3547-482A-B3F9-D2EE2CC5232B}">
      <dgm:prSet/>
      <dgm:spPr/>
      <dgm:t>
        <a:bodyPr/>
        <a:lstStyle/>
        <a:p>
          <a:endParaRPr lang="en-GB"/>
        </a:p>
      </dgm:t>
    </dgm:pt>
    <dgm:pt modelId="{8DEF53D7-B583-40B9-B89F-B35F214EF5BF}">
      <dgm:prSet phldrT="[Text]"/>
      <dgm:spPr/>
      <dgm:t>
        <a:bodyPr/>
        <a:lstStyle/>
        <a:p>
          <a:r>
            <a:rPr lang="en-GB" b="1" dirty="0" smtClean="0">
              <a:solidFill>
                <a:schemeClr val="accent1"/>
              </a:solidFill>
            </a:rPr>
            <a:t>Mobile Network Evolution </a:t>
          </a:r>
          <a:endParaRPr lang="en-GB" b="1" dirty="0">
            <a:solidFill>
              <a:schemeClr val="accent1"/>
            </a:solidFill>
          </a:endParaRPr>
        </a:p>
      </dgm:t>
    </dgm:pt>
    <dgm:pt modelId="{E77F0CF1-E8D8-4E1C-8A25-5524756B6E62}" type="parTrans" cxnId="{66948411-199C-49AC-90BE-B6703DF7E399}">
      <dgm:prSet/>
      <dgm:spPr/>
      <dgm:t>
        <a:bodyPr/>
        <a:lstStyle/>
        <a:p>
          <a:endParaRPr lang="en-GB"/>
        </a:p>
      </dgm:t>
    </dgm:pt>
    <dgm:pt modelId="{32B68F27-F0C3-4D58-9CBF-6B1E2E060BCF}" type="sibTrans" cxnId="{66948411-199C-49AC-90BE-B6703DF7E399}">
      <dgm:prSet/>
      <dgm:spPr/>
      <dgm:t>
        <a:bodyPr/>
        <a:lstStyle/>
        <a:p>
          <a:endParaRPr lang="en-GB"/>
        </a:p>
      </dgm:t>
    </dgm:pt>
    <dgm:pt modelId="{7510E701-B74E-46BE-B9D5-7978859D3101}">
      <dgm:prSet phldrT="[Text]"/>
      <dgm:spPr/>
      <dgm:t>
        <a:bodyPr/>
        <a:lstStyle/>
        <a:p>
          <a:r>
            <a:rPr lang="en-GB" dirty="0" smtClean="0"/>
            <a:t>4G evolution and deployment</a:t>
          </a:r>
          <a:endParaRPr lang="en-GB" dirty="0"/>
        </a:p>
      </dgm:t>
    </dgm:pt>
    <dgm:pt modelId="{4ADEF436-0D8E-4813-A80C-C69017C026A5}" type="parTrans" cxnId="{1DFE9D78-53FC-469F-922B-55922D623CBE}">
      <dgm:prSet/>
      <dgm:spPr/>
      <dgm:t>
        <a:bodyPr/>
        <a:lstStyle/>
        <a:p>
          <a:endParaRPr lang="en-GB"/>
        </a:p>
      </dgm:t>
    </dgm:pt>
    <dgm:pt modelId="{C04757EB-853E-46F9-8E8A-F1E024C41580}" type="sibTrans" cxnId="{1DFE9D78-53FC-469F-922B-55922D623CBE}">
      <dgm:prSet/>
      <dgm:spPr/>
      <dgm:t>
        <a:bodyPr/>
        <a:lstStyle/>
        <a:p>
          <a:endParaRPr lang="en-GB"/>
        </a:p>
      </dgm:t>
    </dgm:pt>
    <dgm:pt modelId="{6A79A0FE-6FFF-455E-AA08-5F12C900689E}">
      <dgm:prSet phldrT="[Text]"/>
      <dgm:spPr/>
      <dgm:t>
        <a:bodyPr/>
        <a:lstStyle/>
        <a:p>
          <a:r>
            <a:rPr lang="en-GB" b="1" dirty="0" smtClean="0">
              <a:solidFill>
                <a:schemeClr val="accent1"/>
              </a:solidFill>
            </a:rPr>
            <a:t>Cyber Terrorism</a:t>
          </a:r>
          <a:endParaRPr lang="en-GB" b="1" dirty="0">
            <a:solidFill>
              <a:schemeClr val="accent1"/>
            </a:solidFill>
          </a:endParaRPr>
        </a:p>
      </dgm:t>
    </dgm:pt>
    <dgm:pt modelId="{6D3BAD69-EDCA-4F6B-AD01-4882466EDC29}" type="parTrans" cxnId="{B56729FC-C068-4B9E-A17B-8B92146CFCEB}">
      <dgm:prSet/>
      <dgm:spPr/>
      <dgm:t>
        <a:bodyPr/>
        <a:lstStyle/>
        <a:p>
          <a:endParaRPr lang="en-GB"/>
        </a:p>
      </dgm:t>
    </dgm:pt>
    <dgm:pt modelId="{0FB01675-F44A-4292-B01D-AA6840F6F482}" type="sibTrans" cxnId="{B56729FC-C068-4B9E-A17B-8B92146CFCEB}">
      <dgm:prSet/>
      <dgm:spPr/>
      <dgm:t>
        <a:bodyPr/>
        <a:lstStyle/>
        <a:p>
          <a:endParaRPr lang="en-GB"/>
        </a:p>
      </dgm:t>
    </dgm:pt>
    <dgm:pt modelId="{86A5D546-54EE-412D-89E1-BBE9BA00883A}">
      <dgm:prSet phldrT="[Text]"/>
      <dgm:spPr/>
      <dgm:t>
        <a:bodyPr/>
        <a:lstStyle/>
        <a:p>
          <a:r>
            <a:rPr lang="en-GB" dirty="0" smtClean="0"/>
            <a:t>Network increasingly a theatre of state, group and activist terrorism</a:t>
          </a:r>
          <a:endParaRPr lang="en-GB" dirty="0"/>
        </a:p>
      </dgm:t>
    </dgm:pt>
    <dgm:pt modelId="{0F5C6F52-89EE-4363-993B-5B04A31801D6}" type="parTrans" cxnId="{54230FC3-C631-4106-9C5C-3693FA70C9A1}">
      <dgm:prSet/>
      <dgm:spPr/>
      <dgm:t>
        <a:bodyPr/>
        <a:lstStyle/>
        <a:p>
          <a:endParaRPr lang="en-GB"/>
        </a:p>
      </dgm:t>
    </dgm:pt>
    <dgm:pt modelId="{344A462B-7F32-47EA-BD09-81951965610A}" type="sibTrans" cxnId="{54230FC3-C631-4106-9C5C-3693FA70C9A1}">
      <dgm:prSet/>
      <dgm:spPr/>
      <dgm:t>
        <a:bodyPr/>
        <a:lstStyle/>
        <a:p>
          <a:endParaRPr lang="en-GB"/>
        </a:p>
      </dgm:t>
    </dgm:pt>
    <dgm:pt modelId="{219ADF21-36B1-45E1-907C-EBB34E301B98}">
      <dgm:prSet phldrT="[Text]"/>
      <dgm:spPr/>
      <dgm:t>
        <a:bodyPr/>
        <a:lstStyle/>
        <a:p>
          <a:r>
            <a:rPr lang="en-GB" b="1" dirty="0" smtClean="0">
              <a:solidFill>
                <a:schemeClr val="accent1"/>
              </a:solidFill>
            </a:rPr>
            <a:t>Social Networks</a:t>
          </a:r>
          <a:endParaRPr lang="en-GB" b="1" dirty="0">
            <a:solidFill>
              <a:schemeClr val="accent1"/>
            </a:solidFill>
          </a:endParaRPr>
        </a:p>
      </dgm:t>
    </dgm:pt>
    <dgm:pt modelId="{26380E2B-BCF4-4A44-B014-A0C73F39ED37}" type="parTrans" cxnId="{5BAB9F66-DC31-4ACE-B50B-73B896407854}">
      <dgm:prSet/>
      <dgm:spPr/>
      <dgm:t>
        <a:bodyPr/>
        <a:lstStyle/>
        <a:p>
          <a:endParaRPr lang="en-GB"/>
        </a:p>
      </dgm:t>
    </dgm:pt>
    <dgm:pt modelId="{CAED7DF8-7AD7-43BF-9BCB-7743228CAC32}" type="sibTrans" cxnId="{5BAB9F66-DC31-4ACE-B50B-73B896407854}">
      <dgm:prSet/>
      <dgm:spPr/>
      <dgm:t>
        <a:bodyPr/>
        <a:lstStyle/>
        <a:p>
          <a:endParaRPr lang="en-GB"/>
        </a:p>
      </dgm:t>
    </dgm:pt>
    <dgm:pt modelId="{FD9E1786-420C-43DD-9154-99EC147D2F69}">
      <dgm:prSet phldrT="[Text]"/>
      <dgm:spPr/>
      <dgm:t>
        <a:bodyPr/>
        <a:lstStyle/>
        <a:p>
          <a:r>
            <a:rPr lang="en-GB" dirty="0" smtClean="0"/>
            <a:t>Fusion of traditional and internet crime</a:t>
          </a:r>
          <a:endParaRPr lang="en-GB" dirty="0"/>
        </a:p>
      </dgm:t>
    </dgm:pt>
    <dgm:pt modelId="{09234DE0-6203-41E2-B74D-9A950C9CDE45}" type="parTrans" cxnId="{9A4FE377-DCDD-4506-985F-3A81FFC9E947}">
      <dgm:prSet/>
      <dgm:spPr/>
      <dgm:t>
        <a:bodyPr/>
        <a:lstStyle/>
        <a:p>
          <a:endParaRPr lang="en-GB"/>
        </a:p>
      </dgm:t>
    </dgm:pt>
    <dgm:pt modelId="{22063338-6603-411C-BAC4-DAD57B076877}" type="sibTrans" cxnId="{9A4FE377-DCDD-4506-985F-3A81FFC9E947}">
      <dgm:prSet/>
      <dgm:spPr/>
      <dgm:t>
        <a:bodyPr/>
        <a:lstStyle/>
        <a:p>
          <a:endParaRPr lang="en-GB"/>
        </a:p>
      </dgm:t>
    </dgm:pt>
    <dgm:pt modelId="{0644E054-EC75-4453-9245-024AAE352402}">
      <dgm:prSet phldrT="[Text]"/>
      <dgm:spPr/>
      <dgm:t>
        <a:bodyPr/>
        <a:lstStyle/>
        <a:p>
          <a:r>
            <a:rPr lang="en-GB" dirty="0" smtClean="0"/>
            <a:t>Complex interleaving communication channels</a:t>
          </a:r>
          <a:endParaRPr lang="en-GB" dirty="0"/>
        </a:p>
      </dgm:t>
    </dgm:pt>
    <dgm:pt modelId="{A7EF79F1-DA58-4933-94B6-D4F53096D779}" type="parTrans" cxnId="{DAED7968-E6A6-4B80-B4F3-C2334DD34D6C}">
      <dgm:prSet/>
      <dgm:spPr/>
      <dgm:t>
        <a:bodyPr/>
        <a:lstStyle/>
        <a:p>
          <a:endParaRPr lang="en-GB"/>
        </a:p>
      </dgm:t>
    </dgm:pt>
    <dgm:pt modelId="{2C0EFEFA-12C7-421C-8EC9-8D539933B32D}" type="sibTrans" cxnId="{DAED7968-E6A6-4B80-B4F3-C2334DD34D6C}">
      <dgm:prSet/>
      <dgm:spPr/>
      <dgm:t>
        <a:bodyPr/>
        <a:lstStyle/>
        <a:p>
          <a:endParaRPr lang="en-GB"/>
        </a:p>
      </dgm:t>
    </dgm:pt>
    <dgm:pt modelId="{3AACD363-3612-4802-BA99-947836665FCA}">
      <dgm:prSet phldrT="[Text]"/>
      <dgm:spPr/>
      <dgm:t>
        <a:bodyPr/>
        <a:lstStyle/>
        <a:p>
          <a:r>
            <a:rPr lang="en-GB" b="1" dirty="0" smtClean="0">
              <a:solidFill>
                <a:schemeClr val="accent1"/>
              </a:solidFill>
            </a:rPr>
            <a:t>Cyber Crime</a:t>
          </a:r>
          <a:endParaRPr lang="en-GB" b="1" dirty="0">
            <a:solidFill>
              <a:schemeClr val="accent1"/>
            </a:solidFill>
          </a:endParaRPr>
        </a:p>
      </dgm:t>
    </dgm:pt>
    <dgm:pt modelId="{E80EAA95-0825-4AA0-99B8-A14C37AD1CA0}" type="parTrans" cxnId="{17B44BAC-F7B8-40E2-B3EC-EDE65E224B02}">
      <dgm:prSet/>
      <dgm:spPr/>
      <dgm:t>
        <a:bodyPr/>
        <a:lstStyle/>
        <a:p>
          <a:endParaRPr lang="en-GB"/>
        </a:p>
      </dgm:t>
    </dgm:pt>
    <dgm:pt modelId="{CE04BAE8-4F4E-4029-816F-4C36EBBE161E}" type="sibTrans" cxnId="{17B44BAC-F7B8-40E2-B3EC-EDE65E224B02}">
      <dgm:prSet/>
      <dgm:spPr/>
      <dgm:t>
        <a:bodyPr/>
        <a:lstStyle/>
        <a:p>
          <a:endParaRPr lang="en-GB"/>
        </a:p>
      </dgm:t>
    </dgm:pt>
    <dgm:pt modelId="{618C5F72-384C-46C3-9C16-5871A40DB35A}">
      <dgm:prSet phldrT="[Text]"/>
      <dgm:spPr/>
      <dgm:t>
        <a:bodyPr/>
        <a:lstStyle/>
        <a:p>
          <a:r>
            <a:rPr lang="en-GB" dirty="0" smtClean="0"/>
            <a:t>Complex content and media delivery schemes</a:t>
          </a:r>
          <a:endParaRPr lang="en-GB" dirty="0"/>
        </a:p>
      </dgm:t>
    </dgm:pt>
    <dgm:pt modelId="{2A003164-6155-458B-9BB7-ACAF1DA6C902}" type="parTrans" cxnId="{B9309AE2-A1F2-4CE6-B40D-F176723ACC63}">
      <dgm:prSet/>
      <dgm:spPr/>
      <dgm:t>
        <a:bodyPr/>
        <a:lstStyle/>
        <a:p>
          <a:endParaRPr lang="en-GB"/>
        </a:p>
      </dgm:t>
    </dgm:pt>
    <dgm:pt modelId="{1A15DCED-C64A-4CF7-AEB6-CC0A1BF301FF}" type="sibTrans" cxnId="{B9309AE2-A1F2-4CE6-B40D-F176723ACC63}">
      <dgm:prSet/>
      <dgm:spPr/>
      <dgm:t>
        <a:bodyPr/>
        <a:lstStyle/>
        <a:p>
          <a:endParaRPr lang="en-GB"/>
        </a:p>
      </dgm:t>
    </dgm:pt>
    <dgm:pt modelId="{BAC5ABAE-EE2A-4703-9097-3E219DFB89DE}">
      <dgm:prSet phldrT="[Text]"/>
      <dgm:spPr/>
      <dgm:t>
        <a:bodyPr/>
        <a:lstStyle/>
        <a:p>
          <a:r>
            <a:rPr lang="en-GB" dirty="0" smtClean="0"/>
            <a:t>BOYD proliferation </a:t>
          </a:r>
          <a:endParaRPr lang="en-GB" dirty="0"/>
        </a:p>
      </dgm:t>
    </dgm:pt>
    <dgm:pt modelId="{676A28B5-9E97-4177-A869-888F50FC3F1B}" type="parTrans" cxnId="{884A3BD6-A349-480F-A3D1-2F43D934BCFE}">
      <dgm:prSet/>
      <dgm:spPr/>
      <dgm:t>
        <a:bodyPr/>
        <a:lstStyle/>
        <a:p>
          <a:endParaRPr lang="en-GB"/>
        </a:p>
      </dgm:t>
    </dgm:pt>
    <dgm:pt modelId="{5C21E0B6-443F-48A3-8984-D77ADEF74B39}" type="sibTrans" cxnId="{884A3BD6-A349-480F-A3D1-2F43D934BCFE}">
      <dgm:prSet/>
      <dgm:spPr/>
      <dgm:t>
        <a:bodyPr/>
        <a:lstStyle/>
        <a:p>
          <a:endParaRPr lang="en-GB"/>
        </a:p>
      </dgm:t>
    </dgm:pt>
    <dgm:pt modelId="{40BA7810-3662-44E9-B459-52EFF437E99F}">
      <dgm:prSet phldrT="[Text]"/>
      <dgm:spPr/>
      <dgm:t>
        <a:bodyPr/>
        <a:lstStyle/>
        <a:p>
          <a:r>
            <a:rPr lang="en-GB" dirty="0" smtClean="0"/>
            <a:t>New socio-technical models</a:t>
          </a:r>
          <a:endParaRPr lang="en-GB" dirty="0"/>
        </a:p>
      </dgm:t>
    </dgm:pt>
    <dgm:pt modelId="{90E6E026-E8EE-4A46-8EB3-1D77A8D4EACC}" type="parTrans" cxnId="{3F814AD8-D278-4377-A5A8-AA0E57718C0F}">
      <dgm:prSet/>
      <dgm:spPr/>
      <dgm:t>
        <a:bodyPr/>
        <a:lstStyle/>
        <a:p>
          <a:endParaRPr lang="en-GB"/>
        </a:p>
      </dgm:t>
    </dgm:pt>
    <dgm:pt modelId="{5E98D443-525B-4A30-9B8B-55FBED8E3D4F}" type="sibTrans" cxnId="{3F814AD8-D278-4377-A5A8-AA0E57718C0F}">
      <dgm:prSet/>
      <dgm:spPr/>
      <dgm:t>
        <a:bodyPr/>
        <a:lstStyle/>
        <a:p>
          <a:endParaRPr lang="en-GB"/>
        </a:p>
      </dgm:t>
    </dgm:pt>
    <dgm:pt modelId="{93B31CEA-E724-4FB3-8627-BB6A12A7BD0D}">
      <dgm:prSet phldrT="[Text]"/>
      <dgm:spPr/>
      <dgm:t>
        <a:bodyPr/>
        <a:lstStyle/>
        <a:p>
          <a:r>
            <a:rPr lang="en-GB" dirty="0" smtClean="0"/>
            <a:t>Reputation damage and attacks </a:t>
          </a:r>
          <a:endParaRPr lang="en-GB" dirty="0"/>
        </a:p>
      </dgm:t>
    </dgm:pt>
    <dgm:pt modelId="{CDE83F61-8F7A-4B57-B9FE-35FF6D4BC612}" type="parTrans" cxnId="{6075E38A-BB4B-43FB-8779-D1B8C688FB75}">
      <dgm:prSet/>
      <dgm:spPr/>
      <dgm:t>
        <a:bodyPr/>
        <a:lstStyle/>
        <a:p>
          <a:endParaRPr lang="en-GB"/>
        </a:p>
      </dgm:t>
    </dgm:pt>
    <dgm:pt modelId="{5CC00E9F-8B8B-4DD6-8F29-7AA9012A8C3A}" type="sibTrans" cxnId="{6075E38A-BB4B-43FB-8779-D1B8C688FB75}">
      <dgm:prSet/>
      <dgm:spPr/>
      <dgm:t>
        <a:bodyPr/>
        <a:lstStyle/>
        <a:p>
          <a:endParaRPr lang="en-GB"/>
        </a:p>
      </dgm:t>
    </dgm:pt>
    <dgm:pt modelId="{D876093F-B7CE-469E-B30A-A7E046BB6B7E}">
      <dgm:prSet phldrT="[Text]"/>
      <dgm:spPr/>
      <dgm:t>
        <a:bodyPr/>
        <a:lstStyle/>
        <a:p>
          <a:r>
            <a:rPr lang="en-GB" dirty="0" smtClean="0"/>
            <a:t>Complex supply chains</a:t>
          </a:r>
          <a:endParaRPr lang="en-GB" dirty="0"/>
        </a:p>
      </dgm:t>
    </dgm:pt>
    <dgm:pt modelId="{BB19A7C4-9C04-4F91-A60F-429369081BE6}" type="parTrans" cxnId="{E761343C-1710-40C7-917F-12F116A2CBDB}">
      <dgm:prSet/>
      <dgm:spPr/>
      <dgm:t>
        <a:bodyPr/>
        <a:lstStyle/>
        <a:p>
          <a:endParaRPr lang="en-GB"/>
        </a:p>
      </dgm:t>
    </dgm:pt>
    <dgm:pt modelId="{DEB761DB-CA93-4C63-9052-F791E4786E38}" type="sibTrans" cxnId="{E761343C-1710-40C7-917F-12F116A2CBDB}">
      <dgm:prSet/>
      <dgm:spPr/>
      <dgm:t>
        <a:bodyPr/>
        <a:lstStyle/>
        <a:p>
          <a:endParaRPr lang="en-GB"/>
        </a:p>
      </dgm:t>
    </dgm:pt>
    <dgm:pt modelId="{21D59BC1-08FD-4FE5-925F-A5F803B410F2}">
      <dgm:prSet phldrT="[Text]"/>
      <dgm:spPr/>
      <dgm:t>
        <a:bodyPr/>
        <a:lstStyle/>
        <a:p>
          <a:r>
            <a:rPr lang="en-GB" dirty="0" smtClean="0"/>
            <a:t>Fusion of civil/defence networks </a:t>
          </a:r>
          <a:endParaRPr lang="en-GB" dirty="0"/>
        </a:p>
      </dgm:t>
    </dgm:pt>
    <dgm:pt modelId="{A901D237-0EA7-41CF-8C4C-9C1A801BF15C}" type="parTrans" cxnId="{552F09FF-7113-4F05-99A4-E72688DC7EB5}">
      <dgm:prSet/>
      <dgm:spPr/>
      <dgm:t>
        <a:bodyPr/>
        <a:lstStyle/>
        <a:p>
          <a:endParaRPr lang="en-GB"/>
        </a:p>
      </dgm:t>
    </dgm:pt>
    <dgm:pt modelId="{A2C8104D-74AC-4B7C-8192-79C32CB86663}" type="sibTrans" cxnId="{552F09FF-7113-4F05-99A4-E72688DC7EB5}">
      <dgm:prSet/>
      <dgm:spPr/>
      <dgm:t>
        <a:bodyPr/>
        <a:lstStyle/>
        <a:p>
          <a:endParaRPr lang="en-GB"/>
        </a:p>
      </dgm:t>
    </dgm:pt>
    <dgm:pt modelId="{DB902CBE-D38D-432A-BB17-DF8440313925}">
      <dgm:prSet phldrT="[Text]"/>
      <dgm:spPr/>
      <dgm:t>
        <a:bodyPr/>
        <a:lstStyle/>
        <a:p>
          <a:r>
            <a:rPr lang="en-GB" dirty="0" smtClean="0"/>
            <a:t>Disappearing perimeters</a:t>
          </a:r>
          <a:endParaRPr lang="en-GB" dirty="0"/>
        </a:p>
      </dgm:t>
    </dgm:pt>
    <dgm:pt modelId="{8BE491B8-FA08-4F95-B1C6-09B066A09C26}" type="parTrans" cxnId="{8FF93EE0-4924-46B5-94C6-BC43E2674FB2}">
      <dgm:prSet/>
      <dgm:spPr/>
      <dgm:t>
        <a:bodyPr/>
        <a:lstStyle/>
        <a:p>
          <a:endParaRPr lang="en-GB"/>
        </a:p>
      </dgm:t>
    </dgm:pt>
    <dgm:pt modelId="{A19EE5E7-CFE6-4E54-AEC3-E9519AA5FED6}" type="sibTrans" cxnId="{8FF93EE0-4924-46B5-94C6-BC43E2674FB2}">
      <dgm:prSet/>
      <dgm:spPr/>
      <dgm:t>
        <a:bodyPr/>
        <a:lstStyle/>
        <a:p>
          <a:endParaRPr lang="en-GB"/>
        </a:p>
      </dgm:t>
    </dgm:pt>
    <dgm:pt modelId="{855742B4-93B0-459B-BC1D-8E381753F7CC}">
      <dgm:prSet phldrT="[Text]"/>
      <dgm:spPr/>
      <dgm:t>
        <a:bodyPr/>
        <a:lstStyle/>
        <a:p>
          <a:r>
            <a:rPr lang="en-GB" dirty="0" smtClean="0"/>
            <a:t>Business services distributed over the network </a:t>
          </a:r>
          <a:endParaRPr lang="en-GB" dirty="0"/>
        </a:p>
      </dgm:t>
    </dgm:pt>
    <dgm:pt modelId="{B565C8B4-C629-44B8-82DC-8EDD06BB104F}" type="parTrans" cxnId="{30FA412B-2378-4554-B2F4-4AC4693F4D14}">
      <dgm:prSet/>
      <dgm:spPr/>
      <dgm:t>
        <a:bodyPr/>
        <a:lstStyle/>
        <a:p>
          <a:endParaRPr lang="en-GB"/>
        </a:p>
      </dgm:t>
    </dgm:pt>
    <dgm:pt modelId="{E004BFDE-C282-45AD-AFF6-F5219F854A17}" type="sibTrans" cxnId="{30FA412B-2378-4554-B2F4-4AC4693F4D14}">
      <dgm:prSet/>
      <dgm:spPr/>
      <dgm:t>
        <a:bodyPr/>
        <a:lstStyle/>
        <a:p>
          <a:endParaRPr lang="en-GB"/>
        </a:p>
      </dgm:t>
    </dgm:pt>
    <dgm:pt modelId="{E302559B-DAF7-4BBF-8B96-EDCA4861CF94}">
      <dgm:prSet phldrT="[Text]"/>
      <dgm:spPr/>
      <dgm:t>
        <a:bodyPr/>
        <a:lstStyle/>
        <a:p>
          <a:r>
            <a:rPr lang="en-GB" dirty="0" smtClean="0"/>
            <a:t>Global operations</a:t>
          </a:r>
          <a:endParaRPr lang="en-GB" dirty="0"/>
        </a:p>
      </dgm:t>
    </dgm:pt>
    <dgm:pt modelId="{8D936903-795B-46B8-BAE4-11A2DEEC125C}" type="parTrans" cxnId="{962D3254-0273-44C4-9309-E0A91D4DAAA1}">
      <dgm:prSet/>
      <dgm:spPr/>
      <dgm:t>
        <a:bodyPr/>
        <a:lstStyle/>
        <a:p>
          <a:endParaRPr lang="en-GB"/>
        </a:p>
      </dgm:t>
    </dgm:pt>
    <dgm:pt modelId="{2DCB6589-72D3-45FA-A92C-0CB18280A379}" type="sibTrans" cxnId="{962D3254-0273-44C4-9309-E0A91D4DAAA1}">
      <dgm:prSet/>
      <dgm:spPr/>
      <dgm:t>
        <a:bodyPr/>
        <a:lstStyle/>
        <a:p>
          <a:endParaRPr lang="en-GB"/>
        </a:p>
      </dgm:t>
    </dgm:pt>
    <dgm:pt modelId="{048AA8C2-8695-4256-8BC1-1113E3D26D7D}">
      <dgm:prSet phldrT="[Text]"/>
      <dgm:spPr/>
      <dgm:t>
        <a:bodyPr/>
        <a:lstStyle/>
        <a:p>
          <a:r>
            <a:rPr lang="en-GB" dirty="0" smtClean="0"/>
            <a:t>Big data at rest on the network / exposed via the network</a:t>
          </a:r>
          <a:endParaRPr lang="en-GB" dirty="0"/>
        </a:p>
      </dgm:t>
    </dgm:pt>
    <dgm:pt modelId="{61C5041D-01E4-4BBD-A93A-4B27C79E55B2}" type="parTrans" cxnId="{BAEFFEAD-E93A-4550-8C0F-A38D7887B28C}">
      <dgm:prSet/>
      <dgm:spPr/>
      <dgm:t>
        <a:bodyPr/>
        <a:lstStyle/>
        <a:p>
          <a:endParaRPr lang="en-GB"/>
        </a:p>
      </dgm:t>
    </dgm:pt>
    <dgm:pt modelId="{86D5224A-9896-4055-BC46-8075FFE117F7}" type="sibTrans" cxnId="{BAEFFEAD-E93A-4550-8C0F-A38D7887B28C}">
      <dgm:prSet/>
      <dgm:spPr/>
      <dgm:t>
        <a:bodyPr/>
        <a:lstStyle/>
        <a:p>
          <a:endParaRPr lang="en-GB"/>
        </a:p>
      </dgm:t>
    </dgm:pt>
    <dgm:pt modelId="{92B27279-5032-4CE9-AFB3-8F7A08AC39E0}">
      <dgm:prSet phldrT="[Text]"/>
      <dgm:spPr/>
      <dgm:t>
        <a:bodyPr/>
        <a:lstStyle/>
        <a:p>
          <a:r>
            <a:rPr lang="en-GB" b="1" dirty="0" smtClean="0">
              <a:solidFill>
                <a:srgbClr val="C00000"/>
              </a:solidFill>
            </a:rPr>
            <a:t>Network Virtualisation</a:t>
          </a:r>
          <a:endParaRPr lang="en-GB" b="1" dirty="0">
            <a:solidFill>
              <a:srgbClr val="C00000"/>
            </a:solidFill>
          </a:endParaRPr>
        </a:p>
      </dgm:t>
    </dgm:pt>
    <dgm:pt modelId="{FADDA0BA-BB84-4B25-AA00-8D79E215E07C}" type="parTrans" cxnId="{90B80C80-FA68-4A9F-988C-7E8F715EFD62}">
      <dgm:prSet/>
      <dgm:spPr/>
      <dgm:t>
        <a:bodyPr/>
        <a:lstStyle/>
        <a:p>
          <a:endParaRPr lang="en-GB"/>
        </a:p>
      </dgm:t>
    </dgm:pt>
    <dgm:pt modelId="{E2EEBF3E-656F-4571-8867-39AA305F8E9B}" type="sibTrans" cxnId="{90B80C80-FA68-4A9F-988C-7E8F715EFD62}">
      <dgm:prSet/>
      <dgm:spPr/>
      <dgm:t>
        <a:bodyPr/>
        <a:lstStyle/>
        <a:p>
          <a:endParaRPr lang="en-GB"/>
        </a:p>
      </dgm:t>
    </dgm:pt>
    <dgm:pt modelId="{B57E4198-266D-4433-9A20-AE6B5C8352C6}">
      <dgm:prSet phldrT="[Text]"/>
      <dgm:spPr/>
      <dgm:t>
        <a:bodyPr/>
        <a:lstStyle/>
        <a:p>
          <a:r>
            <a:rPr lang="en-GB" dirty="0" smtClean="0"/>
            <a:t>Massive interconnection of cloud services and smart devices </a:t>
          </a:r>
          <a:endParaRPr lang="en-GB" dirty="0"/>
        </a:p>
      </dgm:t>
    </dgm:pt>
    <dgm:pt modelId="{E19EBD92-2097-4F48-9D74-B4F0FEDEFE92}" type="parTrans" cxnId="{B4CAF050-98DF-4452-9314-1AAC733FDA21}">
      <dgm:prSet/>
      <dgm:spPr/>
      <dgm:t>
        <a:bodyPr/>
        <a:lstStyle/>
        <a:p>
          <a:endParaRPr lang="en-GB"/>
        </a:p>
      </dgm:t>
    </dgm:pt>
    <dgm:pt modelId="{861241F9-5307-49C7-9871-E908DD4A4E59}" type="sibTrans" cxnId="{B4CAF050-98DF-4452-9314-1AAC733FDA21}">
      <dgm:prSet/>
      <dgm:spPr/>
      <dgm:t>
        <a:bodyPr/>
        <a:lstStyle/>
        <a:p>
          <a:endParaRPr lang="en-GB"/>
        </a:p>
      </dgm:t>
    </dgm:pt>
    <dgm:pt modelId="{CCAD4D66-7735-4250-A1D7-275F681CCD70}">
      <dgm:prSet phldrT="[Text]"/>
      <dgm:spPr/>
      <dgm:t>
        <a:bodyPr/>
        <a:lstStyle/>
        <a:p>
          <a:r>
            <a:rPr lang="en-GB" dirty="0" smtClean="0"/>
            <a:t>Global distribution (Smart Cities, Smart Health, Smart Energy, etc.)  </a:t>
          </a:r>
          <a:endParaRPr lang="en-GB" dirty="0"/>
        </a:p>
      </dgm:t>
    </dgm:pt>
    <dgm:pt modelId="{21C34680-5E77-4FC1-956F-98AEED39BEA9}" type="parTrans" cxnId="{E090027F-4D76-4ED4-9F14-E6B882E1884E}">
      <dgm:prSet/>
      <dgm:spPr/>
      <dgm:t>
        <a:bodyPr/>
        <a:lstStyle/>
        <a:p>
          <a:endParaRPr lang="en-GB"/>
        </a:p>
      </dgm:t>
    </dgm:pt>
    <dgm:pt modelId="{19C9EFAD-82BC-46F0-A6F0-9FA6D4A9D5EF}" type="sibTrans" cxnId="{E090027F-4D76-4ED4-9F14-E6B882E1884E}">
      <dgm:prSet/>
      <dgm:spPr/>
      <dgm:t>
        <a:bodyPr/>
        <a:lstStyle/>
        <a:p>
          <a:endParaRPr lang="en-GB"/>
        </a:p>
      </dgm:t>
    </dgm:pt>
    <dgm:pt modelId="{7BC8087F-7D77-44CF-BC0A-2ED34901794D}">
      <dgm:prSet phldrT="[Text]"/>
      <dgm:spPr/>
      <dgm:t>
        <a:bodyPr/>
        <a:lstStyle/>
        <a:p>
          <a:r>
            <a:rPr lang="en-GB" dirty="0" smtClean="0"/>
            <a:t>Fusion of services with </a:t>
          </a:r>
          <a:r>
            <a:rPr lang="en-GB" dirty="0" err="1" smtClean="0"/>
            <a:t>nw</a:t>
          </a:r>
          <a:r>
            <a:rPr lang="en-GB" dirty="0" smtClean="0"/>
            <a:t> areas that did not rely on IT networks </a:t>
          </a:r>
          <a:endParaRPr lang="en-GB" dirty="0"/>
        </a:p>
      </dgm:t>
    </dgm:pt>
    <dgm:pt modelId="{C692468D-1F26-42CF-848E-721F60AAE57A}" type="parTrans" cxnId="{DBDBB324-BB39-4BE9-98D0-2C8C3CEEFE1C}">
      <dgm:prSet/>
      <dgm:spPr/>
      <dgm:t>
        <a:bodyPr/>
        <a:lstStyle/>
        <a:p>
          <a:endParaRPr lang="en-GB"/>
        </a:p>
      </dgm:t>
    </dgm:pt>
    <dgm:pt modelId="{67849BD7-2D60-438E-95D1-0620C847C040}" type="sibTrans" cxnId="{DBDBB324-BB39-4BE9-98D0-2C8C3CEEFE1C}">
      <dgm:prSet/>
      <dgm:spPr/>
      <dgm:t>
        <a:bodyPr/>
        <a:lstStyle/>
        <a:p>
          <a:endParaRPr lang="en-GB"/>
        </a:p>
      </dgm:t>
    </dgm:pt>
    <dgm:pt modelId="{6C4E0C3C-30EE-4A57-8643-173DB8B1C958}">
      <dgm:prSet phldrT="[Text]"/>
      <dgm:spPr/>
      <dgm:t>
        <a:bodyPr/>
        <a:lstStyle/>
        <a:p>
          <a:r>
            <a:rPr lang="en-GB" b="1" smtClean="0">
              <a:solidFill>
                <a:schemeClr val="accent1"/>
              </a:solidFill>
            </a:rPr>
            <a:t>Content </a:t>
          </a:r>
          <a:r>
            <a:rPr lang="en-GB" b="1" dirty="0" smtClean="0">
              <a:solidFill>
                <a:schemeClr val="accent1"/>
              </a:solidFill>
            </a:rPr>
            <a:t>Networks &amp; New Media</a:t>
          </a:r>
          <a:endParaRPr lang="en-GB"/>
        </a:p>
      </dgm:t>
    </dgm:pt>
    <dgm:pt modelId="{67D3EBD2-E208-4BD0-BF3E-EEF8072A3183}" type="parTrans" cxnId="{72080006-6A10-4F05-97A9-70649D32CAEF}">
      <dgm:prSet/>
      <dgm:spPr/>
      <dgm:t>
        <a:bodyPr/>
        <a:lstStyle/>
        <a:p>
          <a:endParaRPr lang="en-GB"/>
        </a:p>
      </dgm:t>
    </dgm:pt>
    <dgm:pt modelId="{B9DB17E0-930F-4F68-A646-724268F484FC}" type="sibTrans" cxnId="{72080006-6A10-4F05-97A9-70649D32CAEF}">
      <dgm:prSet/>
      <dgm:spPr/>
      <dgm:t>
        <a:bodyPr/>
        <a:lstStyle/>
        <a:p>
          <a:endParaRPr lang="en-GB"/>
        </a:p>
      </dgm:t>
    </dgm:pt>
    <dgm:pt modelId="{82A7338E-BC42-4922-9490-A0DA9EFD7F82}">
      <dgm:prSet phldrT="[Text]"/>
      <dgm:spPr/>
      <dgm:t>
        <a:bodyPr/>
        <a:lstStyle/>
        <a:p>
          <a:r>
            <a:rPr lang="en-GB" dirty="0" smtClean="0"/>
            <a:t>Virtualisation of networks and network devices </a:t>
          </a:r>
          <a:endParaRPr lang="en-GB" dirty="0"/>
        </a:p>
      </dgm:t>
    </dgm:pt>
    <dgm:pt modelId="{CA4F403B-ED1E-4388-817E-606A3920427E}" type="parTrans" cxnId="{20ECC0C3-9860-4C27-BB8F-C520B95A52AE}">
      <dgm:prSet/>
      <dgm:spPr/>
      <dgm:t>
        <a:bodyPr/>
        <a:lstStyle/>
        <a:p>
          <a:endParaRPr lang="en-GB"/>
        </a:p>
      </dgm:t>
    </dgm:pt>
    <dgm:pt modelId="{D7C4DA4A-068B-4F40-8C2D-31F1E000E9DB}" type="sibTrans" cxnId="{20ECC0C3-9860-4C27-BB8F-C520B95A52AE}">
      <dgm:prSet/>
      <dgm:spPr/>
      <dgm:t>
        <a:bodyPr/>
        <a:lstStyle/>
        <a:p>
          <a:endParaRPr lang="en-GB"/>
        </a:p>
      </dgm:t>
    </dgm:pt>
    <dgm:pt modelId="{B256BA73-3E6C-422F-8EF6-69AEA9F0E94B}">
      <dgm:prSet phldrT="[Text]"/>
      <dgm:spPr/>
      <dgm:t>
        <a:bodyPr/>
        <a:lstStyle/>
        <a:p>
          <a:r>
            <a:rPr lang="en-GB" dirty="0" smtClean="0"/>
            <a:t>New ways of operating network infrastructures</a:t>
          </a:r>
          <a:endParaRPr lang="en-GB" dirty="0"/>
        </a:p>
      </dgm:t>
    </dgm:pt>
    <dgm:pt modelId="{FE93B8BC-ACAC-41F9-A89B-5501CDC2A9F9}" type="parTrans" cxnId="{956B49C4-B608-470D-A71C-4BC7DF358BA2}">
      <dgm:prSet/>
      <dgm:spPr/>
      <dgm:t>
        <a:bodyPr/>
        <a:lstStyle/>
        <a:p>
          <a:endParaRPr lang="en-GB"/>
        </a:p>
      </dgm:t>
    </dgm:pt>
    <dgm:pt modelId="{6D4EA259-B5EE-4BD2-BA82-74C57C09B733}" type="sibTrans" cxnId="{956B49C4-B608-470D-A71C-4BC7DF358BA2}">
      <dgm:prSet/>
      <dgm:spPr/>
      <dgm:t>
        <a:bodyPr/>
        <a:lstStyle/>
        <a:p>
          <a:endParaRPr lang="en-GB"/>
        </a:p>
      </dgm:t>
    </dgm:pt>
    <dgm:pt modelId="{C43EFDCE-0E69-4836-A030-D28DC2469F3B}">
      <dgm:prSet phldrT="[Text]"/>
      <dgm:spPr/>
      <dgm:t>
        <a:bodyPr/>
        <a:lstStyle/>
        <a:p>
          <a:r>
            <a:rPr lang="en-GB" b="1" smtClean="0">
              <a:solidFill>
                <a:schemeClr val="accent1"/>
              </a:solidFill>
            </a:rPr>
            <a:t>Internet </a:t>
          </a:r>
          <a:r>
            <a:rPr lang="en-GB" b="1" dirty="0" smtClean="0">
              <a:solidFill>
                <a:schemeClr val="accent1"/>
              </a:solidFill>
            </a:rPr>
            <a:t>of Things</a:t>
          </a:r>
          <a:endParaRPr lang="en-GB"/>
        </a:p>
      </dgm:t>
    </dgm:pt>
    <dgm:pt modelId="{97825364-51E1-4704-90E3-29A35966B30B}" type="parTrans" cxnId="{80B67629-A524-4E70-BD06-5D0EB8E0F86E}">
      <dgm:prSet/>
      <dgm:spPr/>
      <dgm:t>
        <a:bodyPr/>
        <a:lstStyle/>
        <a:p>
          <a:endParaRPr lang="en-GB"/>
        </a:p>
      </dgm:t>
    </dgm:pt>
    <dgm:pt modelId="{73EC28E8-08D0-4461-AE86-2A839C2E7A93}" type="sibTrans" cxnId="{80B67629-A524-4E70-BD06-5D0EB8E0F86E}">
      <dgm:prSet/>
      <dgm:spPr/>
      <dgm:t>
        <a:bodyPr/>
        <a:lstStyle/>
        <a:p>
          <a:endParaRPr lang="en-GB"/>
        </a:p>
      </dgm:t>
    </dgm:pt>
    <dgm:pt modelId="{83AC7B91-8D2D-4ACA-96C2-7777B9F4BD80}" type="pres">
      <dgm:prSet presAssocID="{5A52F47B-F534-414F-8C16-186624BDAD9A}" presName="Name0" presStyleCnt="0">
        <dgm:presLayoutVars>
          <dgm:dir/>
          <dgm:animLvl val="lvl"/>
          <dgm:resizeHandles val="exact"/>
        </dgm:presLayoutVars>
      </dgm:prSet>
      <dgm:spPr/>
    </dgm:pt>
    <dgm:pt modelId="{5359D113-26DB-402D-9C74-67A4BFA4E3B8}" type="pres">
      <dgm:prSet presAssocID="{96AB6475-AEB1-4FEE-B70B-1E176FDA70C7}" presName="linNode" presStyleCnt="0"/>
      <dgm:spPr/>
    </dgm:pt>
    <dgm:pt modelId="{ED975E73-72F6-4C21-9AA5-568CCF2F6B87}" type="pres">
      <dgm:prSet presAssocID="{96AB6475-AEB1-4FEE-B70B-1E176FDA70C7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19075D-C394-4EE6-BEA6-EECF119AE5A3}" type="pres">
      <dgm:prSet presAssocID="{96AB6475-AEB1-4FEE-B70B-1E176FDA70C7}" presName="bracket" presStyleLbl="parChTrans1D1" presStyleIdx="0" presStyleCnt="8"/>
      <dgm:spPr/>
    </dgm:pt>
    <dgm:pt modelId="{E8C74923-FBE4-4074-AC1F-29ECB94A1DF4}" type="pres">
      <dgm:prSet presAssocID="{96AB6475-AEB1-4FEE-B70B-1E176FDA70C7}" presName="spH" presStyleCnt="0"/>
      <dgm:spPr/>
    </dgm:pt>
    <dgm:pt modelId="{A62984FD-360D-4533-A62C-1E4427FAF85A}" type="pres">
      <dgm:prSet presAssocID="{96AB6475-AEB1-4FEE-B70B-1E176FDA70C7}" presName="desTx" presStyleLbl="node1" presStyleIdx="0" presStyleCnt="8" custScaleX="847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1D061F-F79C-4CD9-BC42-8475AD34EE62}" type="pres">
      <dgm:prSet presAssocID="{CC5BA5FE-6FF4-4CE5-98CF-BB7B1D8E8A26}" presName="spV" presStyleCnt="0"/>
      <dgm:spPr/>
    </dgm:pt>
    <dgm:pt modelId="{86FA7F00-5650-498A-B23E-4515F5B8E726}" type="pres">
      <dgm:prSet presAssocID="{92B27279-5032-4CE9-AFB3-8F7A08AC39E0}" presName="linNode" presStyleCnt="0"/>
      <dgm:spPr/>
    </dgm:pt>
    <dgm:pt modelId="{A3683F05-6824-41F8-81A2-CB5D0F7E7F62}" type="pres">
      <dgm:prSet presAssocID="{92B27279-5032-4CE9-AFB3-8F7A08AC39E0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170D30-E83E-4EE5-B5A5-10364A89BCCB}" type="pres">
      <dgm:prSet presAssocID="{92B27279-5032-4CE9-AFB3-8F7A08AC39E0}" presName="bracket" presStyleLbl="parChTrans1D1" presStyleIdx="1" presStyleCnt="8"/>
      <dgm:spPr/>
    </dgm:pt>
    <dgm:pt modelId="{37479090-5CE3-498D-8A7A-EB71165F0851}" type="pres">
      <dgm:prSet presAssocID="{92B27279-5032-4CE9-AFB3-8F7A08AC39E0}" presName="spH" presStyleCnt="0"/>
      <dgm:spPr/>
    </dgm:pt>
    <dgm:pt modelId="{8B269BA7-A593-42EB-A7F5-830700194F6F}" type="pres">
      <dgm:prSet presAssocID="{92B27279-5032-4CE9-AFB3-8F7A08AC39E0}" presName="desTx" presStyleLbl="node1" presStyleIdx="1" presStyleCnt="8" custScaleX="85150">
        <dgm:presLayoutVars>
          <dgm:bulletEnabled val="1"/>
        </dgm:presLayoutVars>
      </dgm:prSet>
      <dgm:spPr/>
    </dgm:pt>
    <dgm:pt modelId="{E16FE7D7-964B-461E-BF7E-F0D35A65B716}" type="pres">
      <dgm:prSet presAssocID="{E2EEBF3E-656F-4571-8867-39AA305F8E9B}" presName="spV" presStyleCnt="0"/>
      <dgm:spPr/>
    </dgm:pt>
    <dgm:pt modelId="{A148F89B-B975-4196-A8B9-ED90EEC66231}" type="pres">
      <dgm:prSet presAssocID="{C43EFDCE-0E69-4836-A030-D28DC2469F3B}" presName="linNode" presStyleCnt="0"/>
      <dgm:spPr/>
    </dgm:pt>
    <dgm:pt modelId="{BF6F80F4-99FD-4A92-B4FD-3AA9EAAEBD6A}" type="pres">
      <dgm:prSet presAssocID="{C43EFDCE-0E69-4836-A030-D28DC2469F3B}" presName="parTx" presStyleLbl="revTx" presStyleIdx="2" presStyleCnt="8">
        <dgm:presLayoutVars>
          <dgm:chMax val="1"/>
          <dgm:bulletEnabled val="1"/>
        </dgm:presLayoutVars>
      </dgm:prSet>
      <dgm:spPr/>
    </dgm:pt>
    <dgm:pt modelId="{874C1F93-6C40-4A31-BEDD-89BE635E69A7}" type="pres">
      <dgm:prSet presAssocID="{C43EFDCE-0E69-4836-A030-D28DC2469F3B}" presName="bracket" presStyleLbl="parChTrans1D1" presStyleIdx="2" presStyleCnt="8"/>
      <dgm:spPr/>
    </dgm:pt>
    <dgm:pt modelId="{A88AD182-F3E5-40D5-9656-F1D35B719319}" type="pres">
      <dgm:prSet presAssocID="{C43EFDCE-0E69-4836-A030-D28DC2469F3B}" presName="spH" presStyleCnt="0"/>
      <dgm:spPr/>
    </dgm:pt>
    <dgm:pt modelId="{62EE6ED6-BB61-4928-BA0E-F1E38E28E99E}" type="pres">
      <dgm:prSet presAssocID="{C43EFDCE-0E69-4836-A030-D28DC2469F3B}" presName="desTx" presStyleLbl="node1" presStyleIdx="2" presStyleCnt="8" custScaleX="85150">
        <dgm:presLayoutVars>
          <dgm:bulletEnabled val="1"/>
        </dgm:presLayoutVars>
      </dgm:prSet>
      <dgm:spPr/>
    </dgm:pt>
    <dgm:pt modelId="{762C0360-C7FE-44B7-ABBB-6D8EC423BA82}" type="pres">
      <dgm:prSet presAssocID="{73EC28E8-08D0-4461-AE86-2A839C2E7A93}" presName="spV" presStyleCnt="0"/>
      <dgm:spPr/>
    </dgm:pt>
    <dgm:pt modelId="{B8EBE219-C1CE-4D92-B098-B61FCF4E5F92}" type="pres">
      <dgm:prSet presAssocID="{6C4E0C3C-30EE-4A57-8643-173DB8B1C958}" presName="linNode" presStyleCnt="0"/>
      <dgm:spPr/>
    </dgm:pt>
    <dgm:pt modelId="{3F7FFEE7-DA0E-4BEB-BA91-D21BD00D286A}" type="pres">
      <dgm:prSet presAssocID="{6C4E0C3C-30EE-4A57-8643-173DB8B1C958}" presName="parTx" presStyleLbl="revTx" presStyleIdx="3" presStyleCnt="8">
        <dgm:presLayoutVars>
          <dgm:chMax val="1"/>
          <dgm:bulletEnabled val="1"/>
        </dgm:presLayoutVars>
      </dgm:prSet>
      <dgm:spPr/>
    </dgm:pt>
    <dgm:pt modelId="{A1412045-FFE9-4D9B-95BD-CC7E7728DB9E}" type="pres">
      <dgm:prSet presAssocID="{6C4E0C3C-30EE-4A57-8643-173DB8B1C958}" presName="bracket" presStyleLbl="parChTrans1D1" presStyleIdx="3" presStyleCnt="8"/>
      <dgm:spPr/>
    </dgm:pt>
    <dgm:pt modelId="{A4CAFFF6-D797-448D-ADFB-7DA077D207AA}" type="pres">
      <dgm:prSet presAssocID="{6C4E0C3C-30EE-4A57-8643-173DB8B1C958}" presName="spH" presStyleCnt="0"/>
      <dgm:spPr/>
    </dgm:pt>
    <dgm:pt modelId="{FE5000DD-0E27-466F-BBD7-F7D10F78B2B8}" type="pres">
      <dgm:prSet presAssocID="{6C4E0C3C-30EE-4A57-8643-173DB8B1C958}" presName="desTx" presStyleLbl="node1" presStyleIdx="3" presStyleCnt="8" custScaleX="85150">
        <dgm:presLayoutVars>
          <dgm:bulletEnabled val="1"/>
        </dgm:presLayoutVars>
      </dgm:prSet>
      <dgm:spPr/>
    </dgm:pt>
    <dgm:pt modelId="{8336ADC6-BE55-4D36-A454-3FEBFE294C53}" type="pres">
      <dgm:prSet presAssocID="{B9DB17E0-930F-4F68-A646-724268F484FC}" presName="spV" presStyleCnt="0"/>
      <dgm:spPr/>
    </dgm:pt>
    <dgm:pt modelId="{ABCD0C15-7BD8-4E5C-99AD-CD9A168223A5}" type="pres">
      <dgm:prSet presAssocID="{8DEF53D7-B583-40B9-B89F-B35F214EF5BF}" presName="linNode" presStyleCnt="0"/>
      <dgm:spPr/>
    </dgm:pt>
    <dgm:pt modelId="{647F599C-D9FB-4961-B7A6-148DF3294479}" type="pres">
      <dgm:prSet presAssocID="{8DEF53D7-B583-40B9-B89F-B35F214EF5BF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AB3DF0-80A0-48BE-BA48-8DDD34166118}" type="pres">
      <dgm:prSet presAssocID="{8DEF53D7-B583-40B9-B89F-B35F214EF5BF}" presName="bracket" presStyleLbl="parChTrans1D1" presStyleIdx="4" presStyleCnt="8"/>
      <dgm:spPr/>
    </dgm:pt>
    <dgm:pt modelId="{A8BF97FF-F81B-4A7C-B512-B3FA503F32ED}" type="pres">
      <dgm:prSet presAssocID="{8DEF53D7-B583-40B9-B89F-B35F214EF5BF}" presName="spH" presStyleCnt="0"/>
      <dgm:spPr/>
    </dgm:pt>
    <dgm:pt modelId="{8563104B-3E78-4B2B-9DDD-EAE2FCDFD7B6}" type="pres">
      <dgm:prSet presAssocID="{8DEF53D7-B583-40B9-B89F-B35F214EF5BF}" presName="desTx" presStyleLbl="node1" presStyleIdx="4" presStyleCnt="8" custScaleX="847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F6774E-724F-4B29-936B-C33D1CA717ED}" type="pres">
      <dgm:prSet presAssocID="{32B68F27-F0C3-4D58-9CBF-6B1E2E060BCF}" presName="spV" presStyleCnt="0"/>
      <dgm:spPr/>
    </dgm:pt>
    <dgm:pt modelId="{C29D9095-2A9D-4A2C-AF92-E8D7CBDD44BC}" type="pres">
      <dgm:prSet presAssocID="{219ADF21-36B1-45E1-907C-EBB34E301B98}" presName="linNode" presStyleCnt="0"/>
      <dgm:spPr/>
    </dgm:pt>
    <dgm:pt modelId="{8FB55FD6-AE9B-4A9D-83F5-B8584A2D0C68}" type="pres">
      <dgm:prSet presAssocID="{219ADF21-36B1-45E1-907C-EBB34E301B98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2E9461-2DEE-4247-85CE-C72845742B0C}" type="pres">
      <dgm:prSet presAssocID="{219ADF21-36B1-45E1-907C-EBB34E301B98}" presName="bracket" presStyleLbl="parChTrans1D1" presStyleIdx="5" presStyleCnt="8"/>
      <dgm:spPr/>
    </dgm:pt>
    <dgm:pt modelId="{DA151F3A-E829-45BB-A7AB-7289CFC30DBD}" type="pres">
      <dgm:prSet presAssocID="{219ADF21-36B1-45E1-907C-EBB34E301B98}" presName="spH" presStyleCnt="0"/>
      <dgm:spPr/>
    </dgm:pt>
    <dgm:pt modelId="{907B3CB9-A32F-44D4-8029-C5B838F6C023}" type="pres">
      <dgm:prSet presAssocID="{219ADF21-36B1-45E1-907C-EBB34E301B98}" presName="desTx" presStyleLbl="node1" presStyleIdx="5" presStyleCnt="8" custScaleX="847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43EFAD-9A9A-4393-A1CF-89A9C70A5706}" type="pres">
      <dgm:prSet presAssocID="{CAED7DF8-7AD7-43BF-9BCB-7743228CAC32}" presName="spV" presStyleCnt="0"/>
      <dgm:spPr/>
    </dgm:pt>
    <dgm:pt modelId="{9CA1699E-5CE7-4BD2-ADD0-EC7C7A5FD57F}" type="pres">
      <dgm:prSet presAssocID="{3AACD363-3612-4802-BA99-947836665FCA}" presName="linNode" presStyleCnt="0"/>
      <dgm:spPr/>
    </dgm:pt>
    <dgm:pt modelId="{6F989470-CA17-4108-9F8A-C92FD4921E07}" type="pres">
      <dgm:prSet presAssocID="{3AACD363-3612-4802-BA99-947836665FCA}" presName="parTx" presStyleLbl="revTx" presStyleIdx="6" presStyleCnt="8">
        <dgm:presLayoutVars>
          <dgm:chMax val="1"/>
          <dgm:bulletEnabled val="1"/>
        </dgm:presLayoutVars>
      </dgm:prSet>
      <dgm:spPr/>
    </dgm:pt>
    <dgm:pt modelId="{7E6713CB-EBF2-42D9-A926-34333CCF4A35}" type="pres">
      <dgm:prSet presAssocID="{3AACD363-3612-4802-BA99-947836665FCA}" presName="bracket" presStyleLbl="parChTrans1D1" presStyleIdx="6" presStyleCnt="8"/>
      <dgm:spPr/>
    </dgm:pt>
    <dgm:pt modelId="{9B60D33F-8178-484F-A8A4-7F8C4C3F15F0}" type="pres">
      <dgm:prSet presAssocID="{3AACD363-3612-4802-BA99-947836665FCA}" presName="spH" presStyleCnt="0"/>
      <dgm:spPr/>
    </dgm:pt>
    <dgm:pt modelId="{7D6DDFCA-26AD-4588-8B89-1F9B308B7134}" type="pres">
      <dgm:prSet presAssocID="{3AACD363-3612-4802-BA99-947836665FCA}" presName="desTx" presStyleLbl="node1" presStyleIdx="6" presStyleCnt="8" custScaleX="847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44BE98-F3A3-49C8-A830-982E8F6CE616}" type="pres">
      <dgm:prSet presAssocID="{CE04BAE8-4F4E-4029-816F-4C36EBBE161E}" presName="spV" presStyleCnt="0"/>
      <dgm:spPr/>
    </dgm:pt>
    <dgm:pt modelId="{04661616-87C3-4AD2-AFD3-B3EA6CF2BD67}" type="pres">
      <dgm:prSet presAssocID="{6A79A0FE-6FFF-455E-AA08-5F12C900689E}" presName="linNode" presStyleCnt="0"/>
      <dgm:spPr/>
    </dgm:pt>
    <dgm:pt modelId="{09724FDC-87F0-4D9B-A397-0881734AE744}" type="pres">
      <dgm:prSet presAssocID="{6A79A0FE-6FFF-455E-AA08-5F12C900689E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CE0FF2-DDA3-4EAF-A347-8143A99E6508}" type="pres">
      <dgm:prSet presAssocID="{6A79A0FE-6FFF-455E-AA08-5F12C900689E}" presName="bracket" presStyleLbl="parChTrans1D1" presStyleIdx="7" presStyleCnt="8"/>
      <dgm:spPr/>
    </dgm:pt>
    <dgm:pt modelId="{B75721F6-664D-4CDE-8D41-57779B8C49DB}" type="pres">
      <dgm:prSet presAssocID="{6A79A0FE-6FFF-455E-AA08-5F12C900689E}" presName="spH" presStyleCnt="0"/>
      <dgm:spPr/>
    </dgm:pt>
    <dgm:pt modelId="{A73BECF6-208D-4638-A88A-26D03B740004}" type="pres">
      <dgm:prSet presAssocID="{6A79A0FE-6FFF-455E-AA08-5F12C900689E}" presName="desTx" presStyleLbl="node1" presStyleIdx="7" presStyleCnt="8" custScaleX="847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AED7968-E6A6-4B80-B4F3-C2334DD34D6C}" srcId="{219ADF21-36B1-45E1-907C-EBB34E301B98}" destId="{0644E054-EC75-4453-9245-024AAE352402}" srcOrd="0" destOrd="0" parTransId="{A7EF79F1-DA58-4933-94B6-D4F53096D779}" sibTransId="{2C0EFEFA-12C7-421C-8EC9-8D539933B32D}"/>
    <dgm:cxn modelId="{5BAB9F66-DC31-4ACE-B50B-73B896407854}" srcId="{5A52F47B-F534-414F-8C16-186624BDAD9A}" destId="{219ADF21-36B1-45E1-907C-EBB34E301B98}" srcOrd="5" destOrd="0" parTransId="{26380E2B-BCF4-4A44-B014-A0C73F39ED37}" sibTransId="{CAED7DF8-7AD7-43BF-9BCB-7743228CAC32}"/>
    <dgm:cxn modelId="{0D2FAB46-F1C0-467B-88C1-6E15164503C6}" type="presOf" srcId="{BAC5ABAE-EE2A-4703-9097-3E219DFB89DE}" destId="{8563104B-3E78-4B2B-9DDD-EAE2FCDFD7B6}" srcOrd="0" destOrd="1" presId="urn:diagrams.loki3.com/BracketList+Icon"/>
    <dgm:cxn modelId="{80B67629-A524-4E70-BD06-5D0EB8E0F86E}" srcId="{5A52F47B-F534-414F-8C16-186624BDAD9A}" destId="{C43EFDCE-0E69-4836-A030-D28DC2469F3B}" srcOrd="2" destOrd="0" parTransId="{97825364-51E1-4704-90E3-29A35966B30B}" sibTransId="{73EC28E8-08D0-4461-AE86-2A839C2E7A93}"/>
    <dgm:cxn modelId="{17B44BAC-F7B8-40E2-B3EC-EDE65E224B02}" srcId="{5A52F47B-F534-414F-8C16-186624BDAD9A}" destId="{3AACD363-3612-4802-BA99-947836665FCA}" srcOrd="6" destOrd="0" parTransId="{E80EAA95-0825-4AA0-99B8-A14C37AD1CA0}" sibTransId="{CE04BAE8-4F4E-4029-816F-4C36EBBE161E}"/>
    <dgm:cxn modelId="{BE11127C-66E9-4E4E-A7C4-EB5FAA4B5DD1}" type="presOf" srcId="{CCAD4D66-7735-4250-A1D7-275F681CCD70}" destId="{62EE6ED6-BB61-4928-BA0E-F1E38E28E99E}" srcOrd="0" destOrd="1" presId="urn:diagrams.loki3.com/BracketList+Icon"/>
    <dgm:cxn modelId="{54230FC3-C631-4106-9C5C-3693FA70C9A1}" srcId="{6A79A0FE-6FFF-455E-AA08-5F12C900689E}" destId="{86A5D546-54EE-412D-89E1-BBE9BA00883A}" srcOrd="0" destOrd="0" parTransId="{0F5C6F52-89EE-4363-993B-5B04A31801D6}" sibTransId="{344A462B-7F32-47EA-BD09-81951965610A}"/>
    <dgm:cxn modelId="{93B88346-DE73-400A-80AB-95B96D7D265D}" type="presOf" srcId="{219ADF21-36B1-45E1-907C-EBB34E301B98}" destId="{8FB55FD6-AE9B-4A9D-83F5-B8584A2D0C68}" srcOrd="0" destOrd="0" presId="urn:diagrams.loki3.com/BracketList+Icon"/>
    <dgm:cxn modelId="{8745C9AA-1915-4418-AECD-FB4B26CAB141}" type="presOf" srcId="{855742B4-93B0-459B-BC1D-8E381753F7CC}" destId="{A62984FD-360D-4533-A62C-1E4427FAF85A}" srcOrd="0" destOrd="1" presId="urn:diagrams.loki3.com/BracketList+Icon"/>
    <dgm:cxn modelId="{E1CDE153-E31A-4A3C-933E-2D72A78BC069}" type="presOf" srcId="{21D59BC1-08FD-4FE5-925F-A5F803B410F2}" destId="{A73BECF6-208D-4638-A88A-26D03B740004}" srcOrd="0" destOrd="2" presId="urn:diagrams.loki3.com/BracketList+Icon"/>
    <dgm:cxn modelId="{6075E38A-BB4B-43FB-8779-D1B8C688FB75}" srcId="{3AACD363-3612-4802-BA99-947836665FCA}" destId="{93B31CEA-E724-4FB3-8627-BB6A12A7BD0D}" srcOrd="1" destOrd="0" parTransId="{CDE83F61-8F7A-4B57-B9FE-35FF6D4BC612}" sibTransId="{5CC00E9F-8B8B-4DD6-8F29-7AA9012A8C3A}"/>
    <dgm:cxn modelId="{B939C6D3-1DB9-4947-A634-C6504A9757F6}" type="presOf" srcId="{9847E23B-1F7E-45F5-9FD6-511B90D40751}" destId="{FE5000DD-0E27-466F-BBD7-F7D10F78B2B8}" srcOrd="0" destOrd="0" presId="urn:diagrams.loki3.com/BracketList+Icon"/>
    <dgm:cxn modelId="{DBDBB324-BB39-4BE9-98D0-2C8C3CEEFE1C}" srcId="{C43EFDCE-0E69-4836-A030-D28DC2469F3B}" destId="{7BC8087F-7D77-44CF-BC0A-2ED34901794D}" srcOrd="2" destOrd="0" parTransId="{C692468D-1F26-42CF-848E-721F60AAE57A}" sibTransId="{67849BD7-2D60-438E-95D1-0620C847C040}"/>
    <dgm:cxn modelId="{6F4AA7C1-4180-4927-9D22-7CBDF3549984}" type="presOf" srcId="{FD9E1786-420C-43DD-9154-99EC147D2F69}" destId="{7D6DDFCA-26AD-4588-8B89-1F9B308B7134}" srcOrd="0" destOrd="0" presId="urn:diagrams.loki3.com/BracketList+Icon"/>
    <dgm:cxn modelId="{E129150F-309E-4B93-842A-3F621910A798}" type="presOf" srcId="{618C5F72-384C-46C3-9C16-5871A40DB35A}" destId="{FE5000DD-0E27-466F-BBD7-F7D10F78B2B8}" srcOrd="0" destOrd="1" presId="urn:diagrams.loki3.com/BracketList+Icon"/>
    <dgm:cxn modelId="{BB09BF90-11FF-443B-B144-F7B0CB8F8E22}" type="presOf" srcId="{40BA7810-3662-44E9-B459-52EFF437E99F}" destId="{907B3CB9-A32F-44D4-8029-C5B838F6C023}" srcOrd="0" destOrd="1" presId="urn:diagrams.loki3.com/BracketList+Icon"/>
    <dgm:cxn modelId="{1A17DF3A-FE71-409A-92C3-08D5E8BF3DE0}" type="presOf" srcId="{82A7338E-BC42-4922-9490-A0DA9EFD7F82}" destId="{8B269BA7-A593-42EB-A7F5-830700194F6F}" srcOrd="0" destOrd="0" presId="urn:diagrams.loki3.com/BracketList+Icon"/>
    <dgm:cxn modelId="{1DFE9D78-53FC-469F-922B-55922D623CBE}" srcId="{8DEF53D7-B583-40B9-B89F-B35F214EF5BF}" destId="{7510E701-B74E-46BE-B9D5-7978859D3101}" srcOrd="0" destOrd="0" parTransId="{4ADEF436-0D8E-4813-A80C-C69017C026A5}" sibTransId="{C04757EB-853E-46F9-8E8A-F1E024C41580}"/>
    <dgm:cxn modelId="{C2A3E819-D1CE-43D7-8BDE-EA1CB0B386ED}" type="presOf" srcId="{6A79A0FE-6FFF-455E-AA08-5F12C900689E}" destId="{09724FDC-87F0-4D9B-A397-0881734AE744}" srcOrd="0" destOrd="0" presId="urn:diagrams.loki3.com/BracketList+Icon"/>
    <dgm:cxn modelId="{75238D32-D2E3-4C4F-B659-E69052D3D377}" type="presOf" srcId="{B256BA73-3E6C-422F-8EF6-69AEA9F0E94B}" destId="{8B269BA7-A593-42EB-A7F5-830700194F6F}" srcOrd="0" destOrd="1" presId="urn:diagrams.loki3.com/BracketList+Icon"/>
    <dgm:cxn modelId="{66948411-199C-49AC-90BE-B6703DF7E399}" srcId="{5A52F47B-F534-414F-8C16-186624BDAD9A}" destId="{8DEF53D7-B583-40B9-B89F-B35F214EF5BF}" srcOrd="4" destOrd="0" parTransId="{E77F0CF1-E8D8-4E1C-8A25-5524756B6E62}" sibTransId="{32B68F27-F0C3-4D58-9CBF-6B1E2E060BCF}"/>
    <dgm:cxn modelId="{884A3BD6-A349-480F-A3D1-2F43D934BCFE}" srcId="{8DEF53D7-B583-40B9-B89F-B35F214EF5BF}" destId="{BAC5ABAE-EE2A-4703-9097-3E219DFB89DE}" srcOrd="1" destOrd="0" parTransId="{676A28B5-9E97-4177-A869-888F50FC3F1B}" sibTransId="{5C21E0B6-443F-48A3-8984-D77ADEF74B39}"/>
    <dgm:cxn modelId="{0B15CFDB-82DC-46F7-81A2-7642721E47ED}" type="presOf" srcId="{C43EFDCE-0E69-4836-A030-D28DC2469F3B}" destId="{BF6F80F4-99FD-4A92-B4FD-3AA9EAAEBD6A}" srcOrd="0" destOrd="0" presId="urn:diagrams.loki3.com/BracketList+Icon"/>
    <dgm:cxn modelId="{541E8884-EC9A-4FAA-9703-304F65BDAE70}" type="presOf" srcId="{E302559B-DAF7-4BBF-8B96-EDCA4861CF94}" destId="{A62984FD-360D-4533-A62C-1E4427FAF85A}" srcOrd="0" destOrd="2" presId="urn:diagrams.loki3.com/BracketList+Icon"/>
    <dgm:cxn modelId="{90B80C80-FA68-4A9F-988C-7E8F715EFD62}" srcId="{5A52F47B-F534-414F-8C16-186624BDAD9A}" destId="{92B27279-5032-4CE9-AFB3-8F7A08AC39E0}" srcOrd="1" destOrd="0" parTransId="{FADDA0BA-BB84-4B25-AA00-8D79E215E07C}" sibTransId="{E2EEBF3E-656F-4571-8867-39AA305F8E9B}"/>
    <dgm:cxn modelId="{599389FB-1B9B-4D90-8FF7-179C1B664798}" type="presOf" srcId="{3AACD363-3612-4802-BA99-947836665FCA}" destId="{6F989470-CA17-4108-9F8A-C92FD4921E07}" srcOrd="0" destOrd="0" presId="urn:diagrams.loki3.com/BracketList+Icon"/>
    <dgm:cxn modelId="{09FE80FE-CB90-4570-BF99-ACCD09A7553B}" type="presOf" srcId="{8DEF53D7-B583-40B9-B89F-B35F214EF5BF}" destId="{647F599C-D9FB-4961-B7A6-148DF3294479}" srcOrd="0" destOrd="0" presId="urn:diagrams.loki3.com/BracketList+Icon"/>
    <dgm:cxn modelId="{956B49C4-B608-470D-A71C-4BC7DF358BA2}" srcId="{92B27279-5032-4CE9-AFB3-8F7A08AC39E0}" destId="{B256BA73-3E6C-422F-8EF6-69AEA9F0E94B}" srcOrd="1" destOrd="0" parTransId="{FE93B8BC-ACAC-41F9-A89B-5501CDC2A9F9}" sibTransId="{6D4EA259-B5EE-4BD2-BA82-74C57C09B733}"/>
    <dgm:cxn modelId="{639A0CE6-19B2-497E-A5FF-AEFB133B3E8F}" srcId="{5A52F47B-F534-414F-8C16-186624BDAD9A}" destId="{96AB6475-AEB1-4FEE-B70B-1E176FDA70C7}" srcOrd="0" destOrd="0" parTransId="{04F868D9-A695-4E18-A2E8-73261CCAE954}" sibTransId="{CC5BA5FE-6FF4-4CE5-98CF-BB7B1D8E8A26}"/>
    <dgm:cxn modelId="{30FA412B-2378-4554-B2F4-4AC4693F4D14}" srcId="{96AB6475-AEB1-4FEE-B70B-1E176FDA70C7}" destId="{855742B4-93B0-459B-BC1D-8E381753F7CC}" srcOrd="1" destOrd="0" parTransId="{B565C8B4-C629-44B8-82DC-8EDD06BB104F}" sibTransId="{E004BFDE-C282-45AD-AFF6-F5219F854A17}"/>
    <dgm:cxn modelId="{552F09FF-7113-4F05-99A4-E72688DC7EB5}" srcId="{6A79A0FE-6FFF-455E-AA08-5F12C900689E}" destId="{21D59BC1-08FD-4FE5-925F-A5F803B410F2}" srcOrd="2" destOrd="0" parTransId="{A901D237-0EA7-41CF-8C4C-9C1A801BF15C}" sibTransId="{A2C8104D-74AC-4B7C-8192-79C32CB86663}"/>
    <dgm:cxn modelId="{1C95076D-5ED0-4A93-92C6-2CC59EC64B73}" type="presOf" srcId="{5A52F47B-F534-414F-8C16-186624BDAD9A}" destId="{83AC7B91-8D2D-4ACA-96C2-7777B9F4BD80}" srcOrd="0" destOrd="0" presId="urn:diagrams.loki3.com/BracketList+Icon"/>
    <dgm:cxn modelId="{A1F7082A-EFA4-4C56-AFB0-1975CDF8194D}" type="presOf" srcId="{0644E054-EC75-4453-9245-024AAE352402}" destId="{907B3CB9-A32F-44D4-8029-C5B838F6C023}" srcOrd="0" destOrd="0" presId="urn:diagrams.loki3.com/BracketList+Icon"/>
    <dgm:cxn modelId="{098FF19A-5EF0-45A8-BE74-6BDDB238B6AA}" type="presOf" srcId="{D876093F-B7CE-469E-B30A-A7E046BB6B7E}" destId="{A73BECF6-208D-4638-A88A-26D03B740004}" srcOrd="0" destOrd="1" presId="urn:diagrams.loki3.com/BracketList+Icon"/>
    <dgm:cxn modelId="{305E16E8-FBCE-401B-9DB5-60BC0C621A4D}" type="presOf" srcId="{DB902CBE-D38D-432A-BB17-DF8440313925}" destId="{A62984FD-360D-4533-A62C-1E4427FAF85A}" srcOrd="0" destOrd="0" presId="urn:diagrams.loki3.com/BracketList+Icon"/>
    <dgm:cxn modelId="{962D3254-0273-44C4-9309-E0A91D4DAAA1}" srcId="{96AB6475-AEB1-4FEE-B70B-1E176FDA70C7}" destId="{E302559B-DAF7-4BBF-8B96-EDCA4861CF94}" srcOrd="2" destOrd="0" parTransId="{8D936903-795B-46B8-BAE4-11A2DEEC125C}" sibTransId="{2DCB6589-72D3-45FA-A92C-0CB18280A379}"/>
    <dgm:cxn modelId="{B9309AE2-A1F2-4CE6-B40D-F176723ACC63}" srcId="{6C4E0C3C-30EE-4A57-8643-173DB8B1C958}" destId="{618C5F72-384C-46C3-9C16-5871A40DB35A}" srcOrd="1" destOrd="0" parTransId="{2A003164-6155-458B-9BB7-ACAF1DA6C902}" sibTransId="{1A15DCED-C64A-4CF7-AEB6-CC0A1BF301FF}"/>
    <dgm:cxn modelId="{BD9FFA01-AFCF-42A9-A7C0-AF9F0214FFC6}" type="presOf" srcId="{7510E701-B74E-46BE-B9D5-7978859D3101}" destId="{8563104B-3E78-4B2B-9DDD-EAE2FCDFD7B6}" srcOrd="0" destOrd="0" presId="urn:diagrams.loki3.com/BracketList+Icon"/>
    <dgm:cxn modelId="{9A4FE377-DCDD-4506-985F-3A81FFC9E947}" srcId="{3AACD363-3612-4802-BA99-947836665FCA}" destId="{FD9E1786-420C-43DD-9154-99EC147D2F69}" srcOrd="0" destOrd="0" parTransId="{09234DE0-6203-41E2-B74D-9A950C9CDE45}" sibTransId="{22063338-6603-411C-BAC4-DAD57B076877}"/>
    <dgm:cxn modelId="{BCE98081-D9BF-45B9-BC69-8BEADE6FF6EB}" type="presOf" srcId="{92B27279-5032-4CE9-AFB3-8F7A08AC39E0}" destId="{A3683F05-6824-41F8-81A2-CB5D0F7E7F62}" srcOrd="0" destOrd="0" presId="urn:diagrams.loki3.com/BracketList+Icon"/>
    <dgm:cxn modelId="{9EF13CCF-DC4A-4339-B3EA-19CEEC40DC73}" type="presOf" srcId="{B57E4198-266D-4433-9A20-AE6B5C8352C6}" destId="{62EE6ED6-BB61-4928-BA0E-F1E38E28E99E}" srcOrd="0" destOrd="0" presId="urn:diagrams.loki3.com/BracketList+Icon"/>
    <dgm:cxn modelId="{F66A3C4F-859A-40A1-A33F-0F660B0D4895}" type="presOf" srcId="{6C4E0C3C-30EE-4A57-8643-173DB8B1C958}" destId="{3F7FFEE7-DA0E-4BEB-BA91-D21BD00D286A}" srcOrd="0" destOrd="0" presId="urn:diagrams.loki3.com/BracketList+Icon"/>
    <dgm:cxn modelId="{E090027F-4D76-4ED4-9F14-E6B882E1884E}" srcId="{C43EFDCE-0E69-4836-A030-D28DC2469F3B}" destId="{CCAD4D66-7735-4250-A1D7-275F681CCD70}" srcOrd="1" destOrd="0" parTransId="{21C34680-5E77-4FC1-956F-98AEED39BEA9}" sibTransId="{19C9EFAD-82BC-46F0-A6F0-9FA6D4A9D5EF}"/>
    <dgm:cxn modelId="{20ECC0C3-9860-4C27-BB8F-C520B95A52AE}" srcId="{92B27279-5032-4CE9-AFB3-8F7A08AC39E0}" destId="{82A7338E-BC42-4922-9490-A0DA9EFD7F82}" srcOrd="0" destOrd="0" parTransId="{CA4F403B-ED1E-4388-817E-606A3920427E}" sibTransId="{D7C4DA4A-068B-4F40-8C2D-31F1E000E9DB}"/>
    <dgm:cxn modelId="{42EA5356-3547-482A-B3F9-D2EE2CC5232B}" srcId="{6C4E0C3C-30EE-4A57-8643-173DB8B1C958}" destId="{9847E23B-1F7E-45F5-9FD6-511B90D40751}" srcOrd="0" destOrd="0" parTransId="{3711A66E-2A52-4254-A95A-F6B45840A16F}" sibTransId="{5D98BD76-D71A-4EF6-A5F2-387FD216976B}"/>
    <dgm:cxn modelId="{B4CAF050-98DF-4452-9314-1AAC733FDA21}" srcId="{C43EFDCE-0E69-4836-A030-D28DC2469F3B}" destId="{B57E4198-266D-4433-9A20-AE6B5C8352C6}" srcOrd="0" destOrd="0" parTransId="{E19EBD92-2097-4F48-9D74-B4F0FEDEFE92}" sibTransId="{861241F9-5307-49C7-9871-E908DD4A4E59}"/>
    <dgm:cxn modelId="{BAEFFEAD-E93A-4550-8C0F-A38D7887B28C}" srcId="{96AB6475-AEB1-4FEE-B70B-1E176FDA70C7}" destId="{048AA8C2-8695-4256-8BC1-1113E3D26D7D}" srcOrd="3" destOrd="0" parTransId="{61C5041D-01E4-4BBD-A93A-4B27C79E55B2}" sibTransId="{86D5224A-9896-4055-BC46-8075FFE117F7}"/>
    <dgm:cxn modelId="{F9022FD0-ACA7-415B-8997-DC9A86CB661A}" type="presOf" srcId="{96AB6475-AEB1-4FEE-B70B-1E176FDA70C7}" destId="{ED975E73-72F6-4C21-9AA5-568CCF2F6B87}" srcOrd="0" destOrd="0" presId="urn:diagrams.loki3.com/BracketList+Icon"/>
    <dgm:cxn modelId="{B20D315C-1D5F-426B-B031-8817A663F44C}" type="presOf" srcId="{93B31CEA-E724-4FB3-8627-BB6A12A7BD0D}" destId="{7D6DDFCA-26AD-4588-8B89-1F9B308B7134}" srcOrd="0" destOrd="1" presId="urn:diagrams.loki3.com/BracketList+Icon"/>
    <dgm:cxn modelId="{3F814AD8-D278-4377-A5A8-AA0E57718C0F}" srcId="{219ADF21-36B1-45E1-907C-EBB34E301B98}" destId="{40BA7810-3662-44E9-B459-52EFF437E99F}" srcOrd="1" destOrd="0" parTransId="{90E6E026-E8EE-4A46-8EB3-1D77A8D4EACC}" sibTransId="{5E98D443-525B-4A30-9B8B-55FBED8E3D4F}"/>
    <dgm:cxn modelId="{8FF93EE0-4924-46B5-94C6-BC43E2674FB2}" srcId="{96AB6475-AEB1-4FEE-B70B-1E176FDA70C7}" destId="{DB902CBE-D38D-432A-BB17-DF8440313925}" srcOrd="0" destOrd="0" parTransId="{8BE491B8-FA08-4F95-B1C6-09B066A09C26}" sibTransId="{A19EE5E7-CFE6-4E54-AEC3-E9519AA5FED6}"/>
    <dgm:cxn modelId="{51CE5897-E424-4412-BCA9-AD76D0E9EAE6}" type="presOf" srcId="{7BC8087F-7D77-44CF-BC0A-2ED34901794D}" destId="{62EE6ED6-BB61-4928-BA0E-F1E38E28E99E}" srcOrd="0" destOrd="2" presId="urn:diagrams.loki3.com/BracketList+Icon"/>
    <dgm:cxn modelId="{37A46219-6154-4E07-93B7-41B781280C47}" type="presOf" srcId="{048AA8C2-8695-4256-8BC1-1113E3D26D7D}" destId="{A62984FD-360D-4533-A62C-1E4427FAF85A}" srcOrd="0" destOrd="3" presId="urn:diagrams.loki3.com/BracketList+Icon"/>
    <dgm:cxn modelId="{B56729FC-C068-4B9E-A17B-8B92146CFCEB}" srcId="{5A52F47B-F534-414F-8C16-186624BDAD9A}" destId="{6A79A0FE-6FFF-455E-AA08-5F12C900689E}" srcOrd="7" destOrd="0" parTransId="{6D3BAD69-EDCA-4F6B-AD01-4882466EDC29}" sibTransId="{0FB01675-F44A-4292-B01D-AA6840F6F482}"/>
    <dgm:cxn modelId="{72080006-6A10-4F05-97A9-70649D32CAEF}" srcId="{5A52F47B-F534-414F-8C16-186624BDAD9A}" destId="{6C4E0C3C-30EE-4A57-8643-173DB8B1C958}" srcOrd="3" destOrd="0" parTransId="{67D3EBD2-E208-4BD0-BF3E-EEF8072A3183}" sibTransId="{B9DB17E0-930F-4F68-A646-724268F484FC}"/>
    <dgm:cxn modelId="{E761343C-1710-40C7-917F-12F116A2CBDB}" srcId="{6A79A0FE-6FFF-455E-AA08-5F12C900689E}" destId="{D876093F-B7CE-469E-B30A-A7E046BB6B7E}" srcOrd="1" destOrd="0" parTransId="{BB19A7C4-9C04-4F91-A60F-429369081BE6}" sibTransId="{DEB761DB-CA93-4C63-9052-F791E4786E38}"/>
    <dgm:cxn modelId="{B43D4E77-1775-462B-A884-B932D9026977}" type="presOf" srcId="{86A5D546-54EE-412D-89E1-BBE9BA00883A}" destId="{A73BECF6-208D-4638-A88A-26D03B740004}" srcOrd="0" destOrd="0" presId="urn:diagrams.loki3.com/BracketList+Icon"/>
    <dgm:cxn modelId="{16C3FEAF-6C19-4920-B72C-CFC563AA9D61}" type="presParOf" srcId="{83AC7B91-8D2D-4ACA-96C2-7777B9F4BD80}" destId="{5359D113-26DB-402D-9C74-67A4BFA4E3B8}" srcOrd="0" destOrd="0" presId="urn:diagrams.loki3.com/BracketList+Icon"/>
    <dgm:cxn modelId="{10D09F2C-DBE2-43C0-AEE5-5D25DAADBFC3}" type="presParOf" srcId="{5359D113-26DB-402D-9C74-67A4BFA4E3B8}" destId="{ED975E73-72F6-4C21-9AA5-568CCF2F6B87}" srcOrd="0" destOrd="0" presId="urn:diagrams.loki3.com/BracketList+Icon"/>
    <dgm:cxn modelId="{72D1E4C0-94BA-49C5-A924-EBD3E8674932}" type="presParOf" srcId="{5359D113-26DB-402D-9C74-67A4BFA4E3B8}" destId="{6419075D-C394-4EE6-BEA6-EECF119AE5A3}" srcOrd="1" destOrd="0" presId="urn:diagrams.loki3.com/BracketList+Icon"/>
    <dgm:cxn modelId="{034113FB-602D-4E0F-AB54-0828DD8ED7C5}" type="presParOf" srcId="{5359D113-26DB-402D-9C74-67A4BFA4E3B8}" destId="{E8C74923-FBE4-4074-AC1F-29ECB94A1DF4}" srcOrd="2" destOrd="0" presId="urn:diagrams.loki3.com/BracketList+Icon"/>
    <dgm:cxn modelId="{79AD1891-A2FC-4E26-9C3E-797A268503C0}" type="presParOf" srcId="{5359D113-26DB-402D-9C74-67A4BFA4E3B8}" destId="{A62984FD-360D-4533-A62C-1E4427FAF85A}" srcOrd="3" destOrd="0" presId="urn:diagrams.loki3.com/BracketList+Icon"/>
    <dgm:cxn modelId="{8BECD716-A9AE-459A-AD68-104D228FFFD8}" type="presParOf" srcId="{83AC7B91-8D2D-4ACA-96C2-7777B9F4BD80}" destId="{711D061F-F79C-4CD9-BC42-8475AD34EE62}" srcOrd="1" destOrd="0" presId="urn:diagrams.loki3.com/BracketList+Icon"/>
    <dgm:cxn modelId="{AF7E34BC-877F-4C46-9931-4BC005EAC232}" type="presParOf" srcId="{83AC7B91-8D2D-4ACA-96C2-7777B9F4BD80}" destId="{86FA7F00-5650-498A-B23E-4515F5B8E726}" srcOrd="2" destOrd="0" presId="urn:diagrams.loki3.com/BracketList+Icon"/>
    <dgm:cxn modelId="{AB4FF155-4115-452F-89EC-DFF91C87EA8A}" type="presParOf" srcId="{86FA7F00-5650-498A-B23E-4515F5B8E726}" destId="{A3683F05-6824-41F8-81A2-CB5D0F7E7F62}" srcOrd="0" destOrd="0" presId="urn:diagrams.loki3.com/BracketList+Icon"/>
    <dgm:cxn modelId="{1A621669-7148-49F8-B68E-A516C7C721A5}" type="presParOf" srcId="{86FA7F00-5650-498A-B23E-4515F5B8E726}" destId="{CC170D30-E83E-4EE5-B5A5-10364A89BCCB}" srcOrd="1" destOrd="0" presId="urn:diagrams.loki3.com/BracketList+Icon"/>
    <dgm:cxn modelId="{3ABC0E3A-DC36-47DD-B7BD-F840AFA70106}" type="presParOf" srcId="{86FA7F00-5650-498A-B23E-4515F5B8E726}" destId="{37479090-5CE3-498D-8A7A-EB71165F0851}" srcOrd="2" destOrd="0" presId="urn:diagrams.loki3.com/BracketList+Icon"/>
    <dgm:cxn modelId="{45E2E1F6-DE17-4387-8BC0-96284064C6C7}" type="presParOf" srcId="{86FA7F00-5650-498A-B23E-4515F5B8E726}" destId="{8B269BA7-A593-42EB-A7F5-830700194F6F}" srcOrd="3" destOrd="0" presId="urn:diagrams.loki3.com/BracketList+Icon"/>
    <dgm:cxn modelId="{E62FB3FA-93AE-4FE3-8F93-B34C898EBCBF}" type="presParOf" srcId="{83AC7B91-8D2D-4ACA-96C2-7777B9F4BD80}" destId="{E16FE7D7-964B-461E-BF7E-F0D35A65B716}" srcOrd="3" destOrd="0" presId="urn:diagrams.loki3.com/BracketList+Icon"/>
    <dgm:cxn modelId="{2158A318-DA0E-4836-9C54-517F1CE78100}" type="presParOf" srcId="{83AC7B91-8D2D-4ACA-96C2-7777B9F4BD80}" destId="{A148F89B-B975-4196-A8B9-ED90EEC66231}" srcOrd="4" destOrd="0" presId="urn:diagrams.loki3.com/BracketList+Icon"/>
    <dgm:cxn modelId="{71D0464A-ECEE-4664-85BE-B0F81633790D}" type="presParOf" srcId="{A148F89B-B975-4196-A8B9-ED90EEC66231}" destId="{BF6F80F4-99FD-4A92-B4FD-3AA9EAAEBD6A}" srcOrd="0" destOrd="0" presId="urn:diagrams.loki3.com/BracketList+Icon"/>
    <dgm:cxn modelId="{CA11EB7A-1C68-46D5-BE75-EFC786AE3FF8}" type="presParOf" srcId="{A148F89B-B975-4196-A8B9-ED90EEC66231}" destId="{874C1F93-6C40-4A31-BEDD-89BE635E69A7}" srcOrd="1" destOrd="0" presId="urn:diagrams.loki3.com/BracketList+Icon"/>
    <dgm:cxn modelId="{B08BED6A-BBB2-451D-AD15-CAC33B57F272}" type="presParOf" srcId="{A148F89B-B975-4196-A8B9-ED90EEC66231}" destId="{A88AD182-F3E5-40D5-9656-F1D35B719319}" srcOrd="2" destOrd="0" presId="urn:diagrams.loki3.com/BracketList+Icon"/>
    <dgm:cxn modelId="{0C2A2A41-F068-4E81-853A-BEF3CE95DC14}" type="presParOf" srcId="{A148F89B-B975-4196-A8B9-ED90EEC66231}" destId="{62EE6ED6-BB61-4928-BA0E-F1E38E28E99E}" srcOrd="3" destOrd="0" presId="urn:diagrams.loki3.com/BracketList+Icon"/>
    <dgm:cxn modelId="{32BB705D-3923-433C-BFD6-483B9A9C6EBF}" type="presParOf" srcId="{83AC7B91-8D2D-4ACA-96C2-7777B9F4BD80}" destId="{762C0360-C7FE-44B7-ABBB-6D8EC423BA82}" srcOrd="5" destOrd="0" presId="urn:diagrams.loki3.com/BracketList+Icon"/>
    <dgm:cxn modelId="{952FC28F-0B71-41FF-83DE-EA972A451384}" type="presParOf" srcId="{83AC7B91-8D2D-4ACA-96C2-7777B9F4BD80}" destId="{B8EBE219-C1CE-4D92-B098-B61FCF4E5F92}" srcOrd="6" destOrd="0" presId="urn:diagrams.loki3.com/BracketList+Icon"/>
    <dgm:cxn modelId="{58E008DF-726A-42C3-9801-8CE871F84251}" type="presParOf" srcId="{B8EBE219-C1CE-4D92-B098-B61FCF4E5F92}" destId="{3F7FFEE7-DA0E-4BEB-BA91-D21BD00D286A}" srcOrd="0" destOrd="0" presId="urn:diagrams.loki3.com/BracketList+Icon"/>
    <dgm:cxn modelId="{D3F13385-3E18-451C-BE63-B2E1F70E8251}" type="presParOf" srcId="{B8EBE219-C1CE-4D92-B098-B61FCF4E5F92}" destId="{A1412045-FFE9-4D9B-95BD-CC7E7728DB9E}" srcOrd="1" destOrd="0" presId="urn:diagrams.loki3.com/BracketList+Icon"/>
    <dgm:cxn modelId="{85021578-0663-4CF1-A1DB-58CA3DEFF5FF}" type="presParOf" srcId="{B8EBE219-C1CE-4D92-B098-B61FCF4E5F92}" destId="{A4CAFFF6-D797-448D-ADFB-7DA077D207AA}" srcOrd="2" destOrd="0" presId="urn:diagrams.loki3.com/BracketList+Icon"/>
    <dgm:cxn modelId="{704F8F47-750B-4F63-8255-6B3D6E68C0FD}" type="presParOf" srcId="{B8EBE219-C1CE-4D92-B098-B61FCF4E5F92}" destId="{FE5000DD-0E27-466F-BBD7-F7D10F78B2B8}" srcOrd="3" destOrd="0" presId="urn:diagrams.loki3.com/BracketList+Icon"/>
    <dgm:cxn modelId="{D835406F-1240-4607-85B4-A306334F6764}" type="presParOf" srcId="{83AC7B91-8D2D-4ACA-96C2-7777B9F4BD80}" destId="{8336ADC6-BE55-4D36-A454-3FEBFE294C53}" srcOrd="7" destOrd="0" presId="urn:diagrams.loki3.com/BracketList+Icon"/>
    <dgm:cxn modelId="{ED7B8773-5E18-4680-A36B-2714DCBAFE68}" type="presParOf" srcId="{83AC7B91-8D2D-4ACA-96C2-7777B9F4BD80}" destId="{ABCD0C15-7BD8-4E5C-99AD-CD9A168223A5}" srcOrd="8" destOrd="0" presId="urn:diagrams.loki3.com/BracketList+Icon"/>
    <dgm:cxn modelId="{DFB84D4C-9697-47D8-A86A-FB34145A791F}" type="presParOf" srcId="{ABCD0C15-7BD8-4E5C-99AD-CD9A168223A5}" destId="{647F599C-D9FB-4961-B7A6-148DF3294479}" srcOrd="0" destOrd="0" presId="urn:diagrams.loki3.com/BracketList+Icon"/>
    <dgm:cxn modelId="{73E19FA8-6DBA-4787-9A4B-F9799214B869}" type="presParOf" srcId="{ABCD0C15-7BD8-4E5C-99AD-CD9A168223A5}" destId="{EDAB3DF0-80A0-48BE-BA48-8DDD34166118}" srcOrd="1" destOrd="0" presId="urn:diagrams.loki3.com/BracketList+Icon"/>
    <dgm:cxn modelId="{5251B0FB-8D9B-430D-A31D-1BE689137036}" type="presParOf" srcId="{ABCD0C15-7BD8-4E5C-99AD-CD9A168223A5}" destId="{A8BF97FF-F81B-4A7C-B512-B3FA503F32ED}" srcOrd="2" destOrd="0" presId="urn:diagrams.loki3.com/BracketList+Icon"/>
    <dgm:cxn modelId="{633706C1-8E4E-46EF-B894-79802B05F34F}" type="presParOf" srcId="{ABCD0C15-7BD8-4E5C-99AD-CD9A168223A5}" destId="{8563104B-3E78-4B2B-9DDD-EAE2FCDFD7B6}" srcOrd="3" destOrd="0" presId="urn:diagrams.loki3.com/BracketList+Icon"/>
    <dgm:cxn modelId="{C4154B11-BB7F-4041-BC55-BD4E32432615}" type="presParOf" srcId="{83AC7B91-8D2D-4ACA-96C2-7777B9F4BD80}" destId="{9CF6774E-724F-4B29-936B-C33D1CA717ED}" srcOrd="9" destOrd="0" presId="urn:diagrams.loki3.com/BracketList+Icon"/>
    <dgm:cxn modelId="{B08A94D4-BD75-465B-A2B5-ECBAA431FD5B}" type="presParOf" srcId="{83AC7B91-8D2D-4ACA-96C2-7777B9F4BD80}" destId="{C29D9095-2A9D-4A2C-AF92-E8D7CBDD44BC}" srcOrd="10" destOrd="0" presId="urn:diagrams.loki3.com/BracketList+Icon"/>
    <dgm:cxn modelId="{DC2E46D1-28CA-4D07-9BB8-C0B97C8D4606}" type="presParOf" srcId="{C29D9095-2A9D-4A2C-AF92-E8D7CBDD44BC}" destId="{8FB55FD6-AE9B-4A9D-83F5-B8584A2D0C68}" srcOrd="0" destOrd="0" presId="urn:diagrams.loki3.com/BracketList+Icon"/>
    <dgm:cxn modelId="{7371DE78-E751-4CCB-BCAC-7AE51945EE43}" type="presParOf" srcId="{C29D9095-2A9D-4A2C-AF92-E8D7CBDD44BC}" destId="{DC2E9461-2DEE-4247-85CE-C72845742B0C}" srcOrd="1" destOrd="0" presId="urn:diagrams.loki3.com/BracketList+Icon"/>
    <dgm:cxn modelId="{210DDEDE-5904-4B27-9D63-CD285E0AA014}" type="presParOf" srcId="{C29D9095-2A9D-4A2C-AF92-E8D7CBDD44BC}" destId="{DA151F3A-E829-45BB-A7AB-7289CFC30DBD}" srcOrd="2" destOrd="0" presId="urn:diagrams.loki3.com/BracketList+Icon"/>
    <dgm:cxn modelId="{8C53E42B-568F-4355-A826-B737CCFD36EB}" type="presParOf" srcId="{C29D9095-2A9D-4A2C-AF92-E8D7CBDD44BC}" destId="{907B3CB9-A32F-44D4-8029-C5B838F6C023}" srcOrd="3" destOrd="0" presId="urn:diagrams.loki3.com/BracketList+Icon"/>
    <dgm:cxn modelId="{346727F6-95DE-41B4-8F76-B30347A7B241}" type="presParOf" srcId="{83AC7B91-8D2D-4ACA-96C2-7777B9F4BD80}" destId="{E643EFAD-9A9A-4393-A1CF-89A9C70A5706}" srcOrd="11" destOrd="0" presId="urn:diagrams.loki3.com/BracketList+Icon"/>
    <dgm:cxn modelId="{0DFCA4F0-0445-4972-8C31-7142AEEEFD6A}" type="presParOf" srcId="{83AC7B91-8D2D-4ACA-96C2-7777B9F4BD80}" destId="{9CA1699E-5CE7-4BD2-ADD0-EC7C7A5FD57F}" srcOrd="12" destOrd="0" presId="urn:diagrams.loki3.com/BracketList+Icon"/>
    <dgm:cxn modelId="{25E22EBD-9F83-4AE0-AFB0-58C0A637475C}" type="presParOf" srcId="{9CA1699E-5CE7-4BD2-ADD0-EC7C7A5FD57F}" destId="{6F989470-CA17-4108-9F8A-C92FD4921E07}" srcOrd="0" destOrd="0" presId="urn:diagrams.loki3.com/BracketList+Icon"/>
    <dgm:cxn modelId="{DCAC010B-BCB4-4C2C-A43A-8DBDA5194FEA}" type="presParOf" srcId="{9CA1699E-5CE7-4BD2-ADD0-EC7C7A5FD57F}" destId="{7E6713CB-EBF2-42D9-A926-34333CCF4A35}" srcOrd="1" destOrd="0" presId="urn:diagrams.loki3.com/BracketList+Icon"/>
    <dgm:cxn modelId="{8159C576-2041-42DB-80BB-6BCBF7FB9552}" type="presParOf" srcId="{9CA1699E-5CE7-4BD2-ADD0-EC7C7A5FD57F}" destId="{9B60D33F-8178-484F-A8A4-7F8C4C3F15F0}" srcOrd="2" destOrd="0" presId="urn:diagrams.loki3.com/BracketList+Icon"/>
    <dgm:cxn modelId="{A77EC7A5-3B10-4321-942A-10DF78198504}" type="presParOf" srcId="{9CA1699E-5CE7-4BD2-ADD0-EC7C7A5FD57F}" destId="{7D6DDFCA-26AD-4588-8B89-1F9B308B7134}" srcOrd="3" destOrd="0" presId="urn:diagrams.loki3.com/BracketList+Icon"/>
    <dgm:cxn modelId="{0140B8D1-91A1-4B59-A73B-4F81C9C4B908}" type="presParOf" srcId="{83AC7B91-8D2D-4ACA-96C2-7777B9F4BD80}" destId="{6F44BE98-F3A3-49C8-A830-982E8F6CE616}" srcOrd="13" destOrd="0" presId="urn:diagrams.loki3.com/BracketList+Icon"/>
    <dgm:cxn modelId="{DAF89D87-0C51-4BAD-9A7D-2242DA518756}" type="presParOf" srcId="{83AC7B91-8D2D-4ACA-96C2-7777B9F4BD80}" destId="{04661616-87C3-4AD2-AFD3-B3EA6CF2BD67}" srcOrd="14" destOrd="0" presId="urn:diagrams.loki3.com/BracketList+Icon"/>
    <dgm:cxn modelId="{37CB7CB4-4528-41D6-B676-8D775D4DFF3D}" type="presParOf" srcId="{04661616-87C3-4AD2-AFD3-B3EA6CF2BD67}" destId="{09724FDC-87F0-4D9B-A397-0881734AE744}" srcOrd="0" destOrd="0" presId="urn:diagrams.loki3.com/BracketList+Icon"/>
    <dgm:cxn modelId="{C1BB7697-E7D7-4A9E-98E7-53B6F011EC9C}" type="presParOf" srcId="{04661616-87C3-4AD2-AFD3-B3EA6CF2BD67}" destId="{E0CE0FF2-DDA3-4EAF-A347-8143A99E6508}" srcOrd="1" destOrd="0" presId="urn:diagrams.loki3.com/BracketList+Icon"/>
    <dgm:cxn modelId="{2F8C4EEB-1A8D-49A3-A89F-FB8ED3729A0A}" type="presParOf" srcId="{04661616-87C3-4AD2-AFD3-B3EA6CF2BD67}" destId="{B75721F6-664D-4CDE-8D41-57779B8C49DB}" srcOrd="2" destOrd="0" presId="urn:diagrams.loki3.com/BracketList+Icon"/>
    <dgm:cxn modelId="{4E818387-AF7A-4A3E-B657-EA966809A8A7}" type="presParOf" srcId="{04661616-87C3-4AD2-AFD3-B3EA6CF2BD67}" destId="{A73BECF6-208D-4638-A88A-26D03B740004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3C8BB1-9354-459A-AE7E-399A14FD5A0B}" type="doc">
      <dgm:prSet loTypeId="urn:microsoft.com/office/officeart/2005/8/layout/radial6" loCatId="cycle" qsTypeId="urn:microsoft.com/office/officeart/2005/8/quickstyle/simple4" qsCatId="simple" csTypeId="urn:microsoft.com/office/officeart/2005/8/colors/accent4_1" csCatId="accent4" phldr="1"/>
      <dgm:spPr/>
      <dgm:t>
        <a:bodyPr/>
        <a:lstStyle/>
        <a:p>
          <a:endParaRPr lang="en-GB"/>
        </a:p>
      </dgm:t>
    </dgm:pt>
    <dgm:pt modelId="{736A7562-4AD3-4F0A-BECD-A40902D77A8B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800" dirty="0" err="1" smtClean="0"/>
            <a:t>Cloud&amp;Virtual</a:t>
          </a:r>
          <a:r>
            <a:rPr lang="en-GB" sz="1800" dirty="0" smtClean="0"/>
            <a:t> Infrastructure Security</a:t>
          </a:r>
          <a:endParaRPr lang="en-GB" sz="1800" dirty="0"/>
        </a:p>
      </dgm:t>
    </dgm:pt>
    <dgm:pt modelId="{EEA6F4A0-2523-4AFA-AF7E-B2C4481812DD}" type="parTrans" cxnId="{05110628-A0CF-4560-B23A-EA4C52F41C7A}">
      <dgm:prSet/>
      <dgm:spPr/>
      <dgm:t>
        <a:bodyPr/>
        <a:lstStyle/>
        <a:p>
          <a:endParaRPr lang="en-GB" sz="2000"/>
        </a:p>
      </dgm:t>
    </dgm:pt>
    <dgm:pt modelId="{9319D7BE-E277-4747-A939-C018455CD337}" type="sibTrans" cxnId="{05110628-A0CF-4560-B23A-EA4C52F41C7A}">
      <dgm:prSet/>
      <dgm:spPr/>
      <dgm:t>
        <a:bodyPr/>
        <a:lstStyle/>
        <a:p>
          <a:endParaRPr lang="en-GB" sz="2000"/>
        </a:p>
      </dgm:t>
    </dgm:pt>
    <dgm:pt modelId="{D836014E-4A2F-4618-A440-2B051171B44D}">
      <dgm:prSet phldrT="[Text]" custT="1"/>
      <dgm:spPr/>
      <dgm:t>
        <a:bodyPr/>
        <a:lstStyle/>
        <a:p>
          <a:r>
            <a:rPr lang="en-GB" sz="1200" b="1" smtClean="0"/>
            <a:t>Active Shielding</a:t>
          </a:r>
          <a:endParaRPr lang="en-GB" sz="1200" b="1" dirty="0"/>
        </a:p>
      </dgm:t>
    </dgm:pt>
    <dgm:pt modelId="{DB658232-0A63-468A-B693-4B22B9124B1E}" type="parTrans" cxnId="{D9CDF388-7BCA-43BA-A19C-E948E4854ECA}">
      <dgm:prSet/>
      <dgm:spPr/>
      <dgm:t>
        <a:bodyPr/>
        <a:lstStyle/>
        <a:p>
          <a:endParaRPr lang="en-GB" sz="2000"/>
        </a:p>
      </dgm:t>
    </dgm:pt>
    <dgm:pt modelId="{F5AC869B-49DA-42CF-843F-3C60195D5DEE}" type="sibTrans" cxnId="{D9CDF388-7BCA-43BA-A19C-E948E4854ECA}">
      <dgm:prSet/>
      <dgm:spPr/>
      <dgm:t>
        <a:bodyPr/>
        <a:lstStyle/>
        <a:p>
          <a:endParaRPr lang="en-GB" sz="2000"/>
        </a:p>
      </dgm:t>
    </dgm:pt>
    <dgm:pt modelId="{308B1FB4-9925-4DE7-8BF9-04C486B20E4C}">
      <dgm:prSet phldrT="[Text]" custT="1"/>
      <dgm:spPr/>
      <dgm:t>
        <a:bodyPr/>
        <a:lstStyle/>
        <a:p>
          <a:r>
            <a:rPr lang="en-GB" sz="1400" b="1" smtClean="0"/>
            <a:t>Isolation</a:t>
          </a:r>
        </a:p>
        <a:p>
          <a:r>
            <a:rPr lang="en-GB" sz="1200" smtClean="0"/>
            <a:t>(Inter-VM &amp; Hypervisor)</a:t>
          </a:r>
          <a:endParaRPr lang="en-GB" sz="1200" dirty="0"/>
        </a:p>
      </dgm:t>
    </dgm:pt>
    <dgm:pt modelId="{EFFFEE22-4FDB-42D0-93E2-67F8CCBF8575}" type="parTrans" cxnId="{65D1DDCD-4A40-491F-901E-DB8C09C4604B}">
      <dgm:prSet/>
      <dgm:spPr/>
      <dgm:t>
        <a:bodyPr/>
        <a:lstStyle/>
        <a:p>
          <a:endParaRPr lang="en-GB" sz="2000"/>
        </a:p>
      </dgm:t>
    </dgm:pt>
    <dgm:pt modelId="{C8F78358-5C6B-4FC2-95FA-ED1987786ED4}" type="sibTrans" cxnId="{65D1DDCD-4A40-491F-901E-DB8C09C4604B}">
      <dgm:prSet/>
      <dgm:spPr/>
      <dgm:t>
        <a:bodyPr/>
        <a:lstStyle/>
        <a:p>
          <a:endParaRPr lang="en-GB" sz="2000"/>
        </a:p>
      </dgm:t>
    </dgm:pt>
    <dgm:pt modelId="{F8024C1B-D60C-4F81-966B-7AED1CC7D5CE}">
      <dgm:prSet phldrT="[Text]" custT="1"/>
      <dgm:spPr/>
      <dgm:t>
        <a:bodyPr/>
        <a:lstStyle/>
        <a:p>
          <a:r>
            <a:rPr lang="en-GB" sz="1200" b="1" smtClean="0"/>
            <a:t>VM Security</a:t>
          </a:r>
          <a:endParaRPr lang="en-GB" sz="1200" b="1" dirty="0"/>
        </a:p>
      </dgm:t>
    </dgm:pt>
    <dgm:pt modelId="{5A7E14E4-5FD3-40D4-A34C-0FE75EA7D6EC}" type="parTrans" cxnId="{6EBA43F2-034C-4E2A-8448-C95EF76FDCFE}">
      <dgm:prSet/>
      <dgm:spPr/>
      <dgm:t>
        <a:bodyPr/>
        <a:lstStyle/>
        <a:p>
          <a:endParaRPr lang="en-GB" sz="2000"/>
        </a:p>
      </dgm:t>
    </dgm:pt>
    <dgm:pt modelId="{FB89FFE3-1756-4069-A727-D42457D72832}" type="sibTrans" cxnId="{6EBA43F2-034C-4E2A-8448-C95EF76FDCFE}">
      <dgm:prSet/>
      <dgm:spPr/>
      <dgm:t>
        <a:bodyPr/>
        <a:lstStyle/>
        <a:p>
          <a:endParaRPr lang="en-GB" sz="2000"/>
        </a:p>
      </dgm:t>
    </dgm:pt>
    <dgm:pt modelId="{6BE79356-05CC-41B7-BEB2-40E7E820715A}">
      <dgm:prSet phldrT="[Text]" custT="1"/>
      <dgm:spPr/>
      <dgm:t>
        <a:bodyPr/>
        <a:lstStyle/>
        <a:p>
          <a:r>
            <a:rPr lang="en-GB" sz="1200" b="1" smtClean="0"/>
            <a:t>Hypervisor Security</a:t>
          </a:r>
          <a:endParaRPr lang="en-GB" sz="1200" b="1" dirty="0"/>
        </a:p>
      </dgm:t>
    </dgm:pt>
    <dgm:pt modelId="{3C5F208E-D257-488D-AB41-BD927782C653}" type="parTrans" cxnId="{03410952-EE12-4355-8266-E06B118DD246}">
      <dgm:prSet/>
      <dgm:spPr/>
      <dgm:t>
        <a:bodyPr/>
        <a:lstStyle/>
        <a:p>
          <a:endParaRPr lang="en-GB" sz="2000"/>
        </a:p>
      </dgm:t>
    </dgm:pt>
    <dgm:pt modelId="{23B68FDC-6257-4FCD-8569-2C92AA1ADED8}" type="sibTrans" cxnId="{03410952-EE12-4355-8266-E06B118DD246}">
      <dgm:prSet/>
      <dgm:spPr/>
      <dgm:t>
        <a:bodyPr/>
        <a:lstStyle/>
        <a:p>
          <a:endParaRPr lang="en-GB" sz="2000"/>
        </a:p>
      </dgm:t>
    </dgm:pt>
    <dgm:pt modelId="{1C372C13-BEED-432E-8F08-E6ABC5807FF1}">
      <dgm:prSet phldrT="[Text]" custT="1"/>
      <dgm:spPr/>
      <dgm:t>
        <a:bodyPr/>
        <a:lstStyle/>
        <a:p>
          <a:r>
            <a:rPr lang="en-GB" sz="1200" b="1" smtClean="0"/>
            <a:t>Physical -to- Virtual Mapping</a:t>
          </a:r>
          <a:endParaRPr lang="en-GB" sz="1200" b="1" dirty="0"/>
        </a:p>
      </dgm:t>
    </dgm:pt>
    <dgm:pt modelId="{13C38A12-1569-46DF-9D94-E14142996EEC}" type="parTrans" cxnId="{E61B3B62-8178-47FB-A758-DC740758FD78}">
      <dgm:prSet/>
      <dgm:spPr/>
      <dgm:t>
        <a:bodyPr/>
        <a:lstStyle/>
        <a:p>
          <a:endParaRPr lang="en-GB"/>
        </a:p>
      </dgm:t>
    </dgm:pt>
    <dgm:pt modelId="{3823F331-D7F2-42EB-8476-9797FEF3FE22}" type="sibTrans" cxnId="{E61B3B62-8178-47FB-A758-DC740758FD78}">
      <dgm:prSet/>
      <dgm:spPr/>
      <dgm:t>
        <a:bodyPr/>
        <a:lstStyle/>
        <a:p>
          <a:endParaRPr lang="en-GB"/>
        </a:p>
      </dgm:t>
    </dgm:pt>
    <dgm:pt modelId="{6BFB804A-61FD-4786-9D2B-7CB9BC26434D}">
      <dgm:prSet phldrT="[Text]" custT="1"/>
      <dgm:spPr/>
      <dgm:t>
        <a:bodyPr/>
        <a:lstStyle/>
        <a:p>
          <a:r>
            <a:rPr lang="en-GB" sz="1200" b="1" smtClean="0"/>
            <a:t>End-to-end</a:t>
          </a:r>
        </a:p>
        <a:p>
          <a:r>
            <a:rPr lang="en-GB" sz="1200" b="1" smtClean="0"/>
            <a:t>Virtualisation</a:t>
          </a:r>
          <a:endParaRPr lang="en-GB" sz="1200" b="1" dirty="0"/>
        </a:p>
      </dgm:t>
    </dgm:pt>
    <dgm:pt modelId="{6693AC9F-DC2C-446F-A455-31F44BA7E0DB}" type="parTrans" cxnId="{09A30718-0D3C-4F06-BF1F-DD02B2FF9897}">
      <dgm:prSet/>
      <dgm:spPr/>
      <dgm:t>
        <a:bodyPr/>
        <a:lstStyle/>
        <a:p>
          <a:endParaRPr lang="en-GB"/>
        </a:p>
      </dgm:t>
    </dgm:pt>
    <dgm:pt modelId="{C7392233-DDB1-4725-B6D4-BA16139E86A3}" type="sibTrans" cxnId="{09A30718-0D3C-4F06-BF1F-DD02B2FF9897}">
      <dgm:prSet/>
      <dgm:spPr/>
      <dgm:t>
        <a:bodyPr/>
        <a:lstStyle/>
        <a:p>
          <a:endParaRPr lang="en-GB"/>
        </a:p>
      </dgm:t>
    </dgm:pt>
    <dgm:pt modelId="{79D7A282-CCDD-4406-A947-01C5FFF36E1C}">
      <dgm:prSet phldrT="[Text]" custT="1"/>
      <dgm:spPr/>
      <dgm:t>
        <a:bodyPr/>
        <a:lstStyle/>
        <a:p>
          <a:r>
            <a:rPr lang="en-GB" sz="1200" b="1" smtClean="0"/>
            <a:t>Data Leakage </a:t>
          </a:r>
          <a:r>
            <a:rPr lang="en-GB" sz="1200" smtClean="0"/>
            <a:t>Prevention</a:t>
          </a:r>
          <a:endParaRPr lang="en-GB" sz="1200" dirty="0"/>
        </a:p>
      </dgm:t>
    </dgm:pt>
    <dgm:pt modelId="{F6D182A7-AA6E-4BEF-8BA8-A6EB4093004E}" type="parTrans" cxnId="{B5BCEE35-CE69-4037-8963-B38882B999E1}">
      <dgm:prSet/>
      <dgm:spPr/>
      <dgm:t>
        <a:bodyPr/>
        <a:lstStyle/>
        <a:p>
          <a:endParaRPr lang="en-GB"/>
        </a:p>
      </dgm:t>
    </dgm:pt>
    <dgm:pt modelId="{FB6B4285-69A0-468F-91D8-0A73D8E7DE8E}" type="sibTrans" cxnId="{B5BCEE35-CE69-4037-8963-B38882B999E1}">
      <dgm:prSet/>
      <dgm:spPr/>
      <dgm:t>
        <a:bodyPr/>
        <a:lstStyle/>
        <a:p>
          <a:endParaRPr lang="en-GB"/>
        </a:p>
      </dgm:t>
    </dgm:pt>
    <dgm:pt modelId="{E308C8D3-9696-4464-A531-735FC24761E4}" type="pres">
      <dgm:prSet presAssocID="{7C3C8BB1-9354-459A-AE7E-399A14FD5A0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BC9FB5F-52F2-4C12-AB0A-BDDFF7958493}" type="pres">
      <dgm:prSet presAssocID="{736A7562-4AD3-4F0A-BECD-A40902D77A8B}" presName="centerShape" presStyleLbl="node0" presStyleIdx="0" presStyleCnt="1" custScaleX="130417" custScaleY="130360" custLinFactNeighborX="0"/>
      <dgm:spPr/>
      <dgm:t>
        <a:bodyPr/>
        <a:lstStyle/>
        <a:p>
          <a:endParaRPr lang="en-GB"/>
        </a:p>
      </dgm:t>
    </dgm:pt>
    <dgm:pt modelId="{CC3F0AAA-52DF-41F7-B9D1-BC73447A8A92}" type="pres">
      <dgm:prSet presAssocID="{D836014E-4A2F-4618-A440-2B051171B44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D0E9D4-EEF7-48F6-B7F1-E8293330281A}" type="pres">
      <dgm:prSet presAssocID="{D836014E-4A2F-4618-A440-2B051171B44D}" presName="dummy" presStyleCnt="0"/>
      <dgm:spPr/>
      <dgm:t>
        <a:bodyPr/>
        <a:lstStyle/>
        <a:p>
          <a:endParaRPr lang="en-GB"/>
        </a:p>
      </dgm:t>
    </dgm:pt>
    <dgm:pt modelId="{5B585DAC-212C-4814-B05F-152605F50AD4}" type="pres">
      <dgm:prSet presAssocID="{F5AC869B-49DA-42CF-843F-3C60195D5DEE}" presName="sibTrans" presStyleLbl="sibTrans2D1" presStyleIdx="0" presStyleCnt="7"/>
      <dgm:spPr/>
      <dgm:t>
        <a:bodyPr/>
        <a:lstStyle/>
        <a:p>
          <a:endParaRPr lang="en-GB"/>
        </a:p>
      </dgm:t>
    </dgm:pt>
    <dgm:pt modelId="{1B111A97-13A4-417D-98A7-33679916B4FF}" type="pres">
      <dgm:prSet presAssocID="{308B1FB4-9925-4DE7-8BF9-04C486B20E4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73B317-B88F-4671-A910-8D8358A6A0AC}" type="pres">
      <dgm:prSet presAssocID="{308B1FB4-9925-4DE7-8BF9-04C486B20E4C}" presName="dummy" presStyleCnt="0"/>
      <dgm:spPr/>
      <dgm:t>
        <a:bodyPr/>
        <a:lstStyle/>
        <a:p>
          <a:endParaRPr lang="en-GB"/>
        </a:p>
      </dgm:t>
    </dgm:pt>
    <dgm:pt modelId="{D65D18F6-1586-407D-845E-087B0A9C197D}" type="pres">
      <dgm:prSet presAssocID="{C8F78358-5C6B-4FC2-95FA-ED1987786ED4}" presName="sibTrans" presStyleLbl="sibTrans2D1" presStyleIdx="1" presStyleCnt="7"/>
      <dgm:spPr/>
      <dgm:t>
        <a:bodyPr/>
        <a:lstStyle/>
        <a:p>
          <a:endParaRPr lang="en-GB"/>
        </a:p>
      </dgm:t>
    </dgm:pt>
    <dgm:pt modelId="{428A49BD-33B2-4172-8C7D-B17E4A7E1FDF}" type="pres">
      <dgm:prSet presAssocID="{F8024C1B-D60C-4F81-966B-7AED1CC7D5C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5D7F5D-5312-4BE7-8DCE-D474349E107D}" type="pres">
      <dgm:prSet presAssocID="{F8024C1B-D60C-4F81-966B-7AED1CC7D5CE}" presName="dummy" presStyleCnt="0"/>
      <dgm:spPr/>
      <dgm:t>
        <a:bodyPr/>
        <a:lstStyle/>
        <a:p>
          <a:endParaRPr lang="en-GB"/>
        </a:p>
      </dgm:t>
    </dgm:pt>
    <dgm:pt modelId="{4EC6A024-214B-483E-B272-666084D8982A}" type="pres">
      <dgm:prSet presAssocID="{FB89FFE3-1756-4069-A727-D42457D72832}" presName="sibTrans" presStyleLbl="sibTrans2D1" presStyleIdx="2" presStyleCnt="7"/>
      <dgm:spPr/>
      <dgm:t>
        <a:bodyPr/>
        <a:lstStyle/>
        <a:p>
          <a:endParaRPr lang="en-GB"/>
        </a:p>
      </dgm:t>
    </dgm:pt>
    <dgm:pt modelId="{21DECD84-B68A-4296-80F9-CDD751333289}" type="pres">
      <dgm:prSet presAssocID="{6BE79356-05CC-41B7-BEB2-40E7E820715A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21E9B9-951C-457D-A202-11456C62284E}" type="pres">
      <dgm:prSet presAssocID="{6BE79356-05CC-41B7-BEB2-40E7E820715A}" presName="dummy" presStyleCnt="0"/>
      <dgm:spPr/>
      <dgm:t>
        <a:bodyPr/>
        <a:lstStyle/>
        <a:p>
          <a:endParaRPr lang="en-GB"/>
        </a:p>
      </dgm:t>
    </dgm:pt>
    <dgm:pt modelId="{65BCC79D-B019-4B22-AD79-ED84EB38F267}" type="pres">
      <dgm:prSet presAssocID="{23B68FDC-6257-4FCD-8569-2C92AA1ADED8}" presName="sibTrans" presStyleLbl="sibTrans2D1" presStyleIdx="3" presStyleCnt="7"/>
      <dgm:spPr/>
      <dgm:t>
        <a:bodyPr/>
        <a:lstStyle/>
        <a:p>
          <a:endParaRPr lang="en-GB"/>
        </a:p>
      </dgm:t>
    </dgm:pt>
    <dgm:pt modelId="{DE6BE4EC-004A-494B-A210-0CEDE8ADD506}" type="pres">
      <dgm:prSet presAssocID="{1C372C13-BEED-432E-8F08-E6ABC5807FF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F39522-844C-4A2E-9420-C881FFDF0C19}" type="pres">
      <dgm:prSet presAssocID="{1C372C13-BEED-432E-8F08-E6ABC5807FF1}" presName="dummy" presStyleCnt="0"/>
      <dgm:spPr/>
      <dgm:t>
        <a:bodyPr/>
        <a:lstStyle/>
        <a:p>
          <a:endParaRPr lang="en-GB"/>
        </a:p>
      </dgm:t>
    </dgm:pt>
    <dgm:pt modelId="{9F622F7A-3C66-4EBC-8E11-EC16AB5AEF88}" type="pres">
      <dgm:prSet presAssocID="{3823F331-D7F2-42EB-8476-9797FEF3FE22}" presName="sibTrans" presStyleLbl="sibTrans2D1" presStyleIdx="4" presStyleCnt="7"/>
      <dgm:spPr/>
      <dgm:t>
        <a:bodyPr/>
        <a:lstStyle/>
        <a:p>
          <a:endParaRPr lang="en-GB"/>
        </a:p>
      </dgm:t>
    </dgm:pt>
    <dgm:pt modelId="{FDCA7DD8-C41B-4A5F-9F68-32174E2C67C1}" type="pres">
      <dgm:prSet presAssocID="{6BFB804A-61FD-4786-9D2B-7CB9BC26434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D13DCF-B7F4-4FB8-9C1B-2CB059395104}" type="pres">
      <dgm:prSet presAssocID="{6BFB804A-61FD-4786-9D2B-7CB9BC26434D}" presName="dummy" presStyleCnt="0"/>
      <dgm:spPr/>
      <dgm:t>
        <a:bodyPr/>
        <a:lstStyle/>
        <a:p>
          <a:endParaRPr lang="en-GB"/>
        </a:p>
      </dgm:t>
    </dgm:pt>
    <dgm:pt modelId="{1E3BA8AC-08EF-498F-A6C3-A30C3C891355}" type="pres">
      <dgm:prSet presAssocID="{C7392233-DDB1-4725-B6D4-BA16139E86A3}" presName="sibTrans" presStyleLbl="sibTrans2D1" presStyleIdx="5" presStyleCnt="7"/>
      <dgm:spPr/>
      <dgm:t>
        <a:bodyPr/>
        <a:lstStyle/>
        <a:p>
          <a:endParaRPr lang="en-GB"/>
        </a:p>
      </dgm:t>
    </dgm:pt>
    <dgm:pt modelId="{334AF8F3-0A8E-4F2E-9C9E-21A4CA40A983}" type="pres">
      <dgm:prSet presAssocID="{79D7A282-CCDD-4406-A947-01C5FFF36E1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09E5D4-B4CE-425A-B476-BACEAF8BED4C}" type="pres">
      <dgm:prSet presAssocID="{79D7A282-CCDD-4406-A947-01C5FFF36E1C}" presName="dummy" presStyleCnt="0"/>
      <dgm:spPr/>
      <dgm:t>
        <a:bodyPr/>
        <a:lstStyle/>
        <a:p>
          <a:endParaRPr lang="en-GB"/>
        </a:p>
      </dgm:t>
    </dgm:pt>
    <dgm:pt modelId="{7FF6C32E-C94C-4376-B6AA-CE6A9289D859}" type="pres">
      <dgm:prSet presAssocID="{FB6B4285-69A0-468F-91D8-0A73D8E7DE8E}" presName="sibTrans" presStyleLbl="sibTrans2D1" presStyleIdx="6" presStyleCnt="7"/>
      <dgm:spPr/>
      <dgm:t>
        <a:bodyPr/>
        <a:lstStyle/>
        <a:p>
          <a:endParaRPr lang="en-GB"/>
        </a:p>
      </dgm:t>
    </dgm:pt>
  </dgm:ptLst>
  <dgm:cxnLst>
    <dgm:cxn modelId="{05110628-A0CF-4560-B23A-EA4C52F41C7A}" srcId="{7C3C8BB1-9354-459A-AE7E-399A14FD5A0B}" destId="{736A7562-4AD3-4F0A-BECD-A40902D77A8B}" srcOrd="0" destOrd="0" parTransId="{EEA6F4A0-2523-4AFA-AF7E-B2C4481812DD}" sibTransId="{9319D7BE-E277-4747-A939-C018455CD337}"/>
    <dgm:cxn modelId="{D9CDF388-7BCA-43BA-A19C-E948E4854ECA}" srcId="{736A7562-4AD3-4F0A-BECD-A40902D77A8B}" destId="{D836014E-4A2F-4618-A440-2B051171B44D}" srcOrd="0" destOrd="0" parTransId="{DB658232-0A63-468A-B693-4B22B9124B1E}" sibTransId="{F5AC869B-49DA-42CF-843F-3C60195D5DEE}"/>
    <dgm:cxn modelId="{A9B2E2FF-F2FB-4DA8-8565-66037C22F0AB}" type="presOf" srcId="{FB6B4285-69A0-468F-91D8-0A73D8E7DE8E}" destId="{7FF6C32E-C94C-4376-B6AA-CE6A9289D859}" srcOrd="0" destOrd="0" presId="urn:microsoft.com/office/officeart/2005/8/layout/radial6"/>
    <dgm:cxn modelId="{65D1DDCD-4A40-491F-901E-DB8C09C4604B}" srcId="{736A7562-4AD3-4F0A-BECD-A40902D77A8B}" destId="{308B1FB4-9925-4DE7-8BF9-04C486B20E4C}" srcOrd="1" destOrd="0" parTransId="{EFFFEE22-4FDB-42D0-93E2-67F8CCBF8575}" sibTransId="{C8F78358-5C6B-4FC2-95FA-ED1987786ED4}"/>
    <dgm:cxn modelId="{323E550B-2A4C-4445-BD1C-BECBDDDC528B}" type="presOf" srcId="{23B68FDC-6257-4FCD-8569-2C92AA1ADED8}" destId="{65BCC79D-B019-4B22-AD79-ED84EB38F267}" srcOrd="0" destOrd="0" presId="urn:microsoft.com/office/officeart/2005/8/layout/radial6"/>
    <dgm:cxn modelId="{E61B3B62-8178-47FB-A758-DC740758FD78}" srcId="{736A7562-4AD3-4F0A-BECD-A40902D77A8B}" destId="{1C372C13-BEED-432E-8F08-E6ABC5807FF1}" srcOrd="4" destOrd="0" parTransId="{13C38A12-1569-46DF-9D94-E14142996EEC}" sibTransId="{3823F331-D7F2-42EB-8476-9797FEF3FE22}"/>
    <dgm:cxn modelId="{2052BCC9-F332-4877-A03D-CE37F6BCF162}" type="presOf" srcId="{FB89FFE3-1756-4069-A727-D42457D72832}" destId="{4EC6A024-214B-483E-B272-666084D8982A}" srcOrd="0" destOrd="0" presId="urn:microsoft.com/office/officeart/2005/8/layout/radial6"/>
    <dgm:cxn modelId="{A65F1AD4-9804-4D65-BD43-D831566A8C3F}" type="presOf" srcId="{7C3C8BB1-9354-459A-AE7E-399A14FD5A0B}" destId="{E308C8D3-9696-4464-A531-735FC24761E4}" srcOrd="0" destOrd="0" presId="urn:microsoft.com/office/officeart/2005/8/layout/radial6"/>
    <dgm:cxn modelId="{C3AB704A-57E3-438D-935E-ADDBDF8B68E1}" type="presOf" srcId="{D836014E-4A2F-4618-A440-2B051171B44D}" destId="{CC3F0AAA-52DF-41F7-B9D1-BC73447A8A92}" srcOrd="0" destOrd="0" presId="urn:microsoft.com/office/officeart/2005/8/layout/radial6"/>
    <dgm:cxn modelId="{F43480F3-E080-4B69-9EDB-353068C7A314}" type="presOf" srcId="{C7392233-DDB1-4725-B6D4-BA16139E86A3}" destId="{1E3BA8AC-08EF-498F-A6C3-A30C3C891355}" srcOrd="0" destOrd="0" presId="urn:microsoft.com/office/officeart/2005/8/layout/radial6"/>
    <dgm:cxn modelId="{FA987051-832D-4380-8246-CA8930B986A0}" type="presOf" srcId="{79D7A282-CCDD-4406-A947-01C5FFF36E1C}" destId="{334AF8F3-0A8E-4F2E-9C9E-21A4CA40A983}" srcOrd="0" destOrd="0" presId="urn:microsoft.com/office/officeart/2005/8/layout/radial6"/>
    <dgm:cxn modelId="{5EE79CBA-7AAB-4AB4-AE9C-9BF0EE93A7CB}" type="presOf" srcId="{C8F78358-5C6B-4FC2-95FA-ED1987786ED4}" destId="{D65D18F6-1586-407D-845E-087B0A9C197D}" srcOrd="0" destOrd="0" presId="urn:microsoft.com/office/officeart/2005/8/layout/radial6"/>
    <dgm:cxn modelId="{944ABE71-3A99-4276-A493-A8404DF46D42}" type="presOf" srcId="{F8024C1B-D60C-4F81-966B-7AED1CC7D5CE}" destId="{428A49BD-33B2-4172-8C7D-B17E4A7E1FDF}" srcOrd="0" destOrd="0" presId="urn:microsoft.com/office/officeart/2005/8/layout/radial6"/>
    <dgm:cxn modelId="{B5BCEE35-CE69-4037-8963-B38882B999E1}" srcId="{736A7562-4AD3-4F0A-BECD-A40902D77A8B}" destId="{79D7A282-CCDD-4406-A947-01C5FFF36E1C}" srcOrd="6" destOrd="0" parTransId="{F6D182A7-AA6E-4BEF-8BA8-A6EB4093004E}" sibTransId="{FB6B4285-69A0-468F-91D8-0A73D8E7DE8E}"/>
    <dgm:cxn modelId="{52029C99-D69D-4086-8D6A-C9916F3372D2}" type="presOf" srcId="{F5AC869B-49DA-42CF-843F-3C60195D5DEE}" destId="{5B585DAC-212C-4814-B05F-152605F50AD4}" srcOrd="0" destOrd="0" presId="urn:microsoft.com/office/officeart/2005/8/layout/radial6"/>
    <dgm:cxn modelId="{A823AB1E-C13D-45CB-93B3-2E821AC548F5}" type="presOf" srcId="{1C372C13-BEED-432E-8F08-E6ABC5807FF1}" destId="{DE6BE4EC-004A-494B-A210-0CEDE8ADD506}" srcOrd="0" destOrd="0" presId="urn:microsoft.com/office/officeart/2005/8/layout/radial6"/>
    <dgm:cxn modelId="{6EBA43F2-034C-4E2A-8448-C95EF76FDCFE}" srcId="{736A7562-4AD3-4F0A-BECD-A40902D77A8B}" destId="{F8024C1B-D60C-4F81-966B-7AED1CC7D5CE}" srcOrd="2" destOrd="0" parTransId="{5A7E14E4-5FD3-40D4-A34C-0FE75EA7D6EC}" sibTransId="{FB89FFE3-1756-4069-A727-D42457D72832}"/>
    <dgm:cxn modelId="{3A7A9AD0-F034-49C8-B8C4-9B86DBC9F26A}" type="presOf" srcId="{308B1FB4-9925-4DE7-8BF9-04C486B20E4C}" destId="{1B111A97-13A4-417D-98A7-33679916B4FF}" srcOrd="0" destOrd="0" presId="urn:microsoft.com/office/officeart/2005/8/layout/radial6"/>
    <dgm:cxn modelId="{C8C80C75-59D1-4421-B124-24806F417A94}" type="presOf" srcId="{3823F331-D7F2-42EB-8476-9797FEF3FE22}" destId="{9F622F7A-3C66-4EBC-8E11-EC16AB5AEF88}" srcOrd="0" destOrd="0" presId="urn:microsoft.com/office/officeart/2005/8/layout/radial6"/>
    <dgm:cxn modelId="{A5D6FA6E-BF90-4373-829B-233703A087D4}" type="presOf" srcId="{736A7562-4AD3-4F0A-BECD-A40902D77A8B}" destId="{BBC9FB5F-52F2-4C12-AB0A-BDDFF7958493}" srcOrd="0" destOrd="0" presId="urn:microsoft.com/office/officeart/2005/8/layout/radial6"/>
    <dgm:cxn modelId="{03410952-EE12-4355-8266-E06B118DD246}" srcId="{736A7562-4AD3-4F0A-BECD-A40902D77A8B}" destId="{6BE79356-05CC-41B7-BEB2-40E7E820715A}" srcOrd="3" destOrd="0" parTransId="{3C5F208E-D257-488D-AB41-BD927782C653}" sibTransId="{23B68FDC-6257-4FCD-8569-2C92AA1ADED8}"/>
    <dgm:cxn modelId="{0DC6201F-5761-4A34-B1AE-2DF7BAB971FE}" type="presOf" srcId="{6BFB804A-61FD-4786-9D2B-7CB9BC26434D}" destId="{FDCA7DD8-C41B-4A5F-9F68-32174E2C67C1}" srcOrd="0" destOrd="0" presId="urn:microsoft.com/office/officeart/2005/8/layout/radial6"/>
    <dgm:cxn modelId="{09A30718-0D3C-4F06-BF1F-DD02B2FF9897}" srcId="{736A7562-4AD3-4F0A-BECD-A40902D77A8B}" destId="{6BFB804A-61FD-4786-9D2B-7CB9BC26434D}" srcOrd="5" destOrd="0" parTransId="{6693AC9F-DC2C-446F-A455-31F44BA7E0DB}" sibTransId="{C7392233-DDB1-4725-B6D4-BA16139E86A3}"/>
    <dgm:cxn modelId="{03CDFDBB-D97A-4D4D-A46B-B1B83A6FF191}" type="presOf" srcId="{6BE79356-05CC-41B7-BEB2-40E7E820715A}" destId="{21DECD84-B68A-4296-80F9-CDD751333289}" srcOrd="0" destOrd="0" presId="urn:microsoft.com/office/officeart/2005/8/layout/radial6"/>
    <dgm:cxn modelId="{DCA5F2AC-D1FA-4DE0-B0F3-417FACFAA2DA}" type="presParOf" srcId="{E308C8D3-9696-4464-A531-735FC24761E4}" destId="{BBC9FB5F-52F2-4C12-AB0A-BDDFF7958493}" srcOrd="0" destOrd="0" presId="urn:microsoft.com/office/officeart/2005/8/layout/radial6"/>
    <dgm:cxn modelId="{D2EF6C5F-571B-44EA-82E2-10B04E7AC5CF}" type="presParOf" srcId="{E308C8D3-9696-4464-A531-735FC24761E4}" destId="{CC3F0AAA-52DF-41F7-B9D1-BC73447A8A92}" srcOrd="1" destOrd="0" presId="urn:microsoft.com/office/officeart/2005/8/layout/radial6"/>
    <dgm:cxn modelId="{1FFD1B1B-D9C4-4F56-BF7E-A103618F46C3}" type="presParOf" srcId="{E308C8D3-9696-4464-A531-735FC24761E4}" destId="{44D0E9D4-EEF7-48F6-B7F1-E8293330281A}" srcOrd="2" destOrd="0" presId="urn:microsoft.com/office/officeart/2005/8/layout/radial6"/>
    <dgm:cxn modelId="{26AE2C27-18AB-4BA9-BCCE-AD16FF050867}" type="presParOf" srcId="{E308C8D3-9696-4464-A531-735FC24761E4}" destId="{5B585DAC-212C-4814-B05F-152605F50AD4}" srcOrd="3" destOrd="0" presId="urn:microsoft.com/office/officeart/2005/8/layout/radial6"/>
    <dgm:cxn modelId="{0F59A252-2377-4324-996A-FB6C3A0CFBFF}" type="presParOf" srcId="{E308C8D3-9696-4464-A531-735FC24761E4}" destId="{1B111A97-13A4-417D-98A7-33679916B4FF}" srcOrd="4" destOrd="0" presId="urn:microsoft.com/office/officeart/2005/8/layout/radial6"/>
    <dgm:cxn modelId="{01543008-C6D1-4A43-B9EE-0DBECE4749B7}" type="presParOf" srcId="{E308C8D3-9696-4464-A531-735FC24761E4}" destId="{9573B317-B88F-4671-A910-8D8358A6A0AC}" srcOrd="5" destOrd="0" presId="urn:microsoft.com/office/officeart/2005/8/layout/radial6"/>
    <dgm:cxn modelId="{848F24A7-84C1-4C30-B853-D399C89D5DF7}" type="presParOf" srcId="{E308C8D3-9696-4464-A531-735FC24761E4}" destId="{D65D18F6-1586-407D-845E-087B0A9C197D}" srcOrd="6" destOrd="0" presId="urn:microsoft.com/office/officeart/2005/8/layout/radial6"/>
    <dgm:cxn modelId="{A196B816-7033-4F17-AAD8-C5ADE90BC45F}" type="presParOf" srcId="{E308C8D3-9696-4464-A531-735FC24761E4}" destId="{428A49BD-33B2-4172-8C7D-B17E4A7E1FDF}" srcOrd="7" destOrd="0" presId="urn:microsoft.com/office/officeart/2005/8/layout/radial6"/>
    <dgm:cxn modelId="{6FE05E51-E8D4-4304-A1EB-D640A10CBB9B}" type="presParOf" srcId="{E308C8D3-9696-4464-A531-735FC24761E4}" destId="{125D7F5D-5312-4BE7-8DCE-D474349E107D}" srcOrd="8" destOrd="0" presId="urn:microsoft.com/office/officeart/2005/8/layout/radial6"/>
    <dgm:cxn modelId="{FF8DF8D7-850B-4D00-B11D-4ED8ED8608D9}" type="presParOf" srcId="{E308C8D3-9696-4464-A531-735FC24761E4}" destId="{4EC6A024-214B-483E-B272-666084D8982A}" srcOrd="9" destOrd="0" presId="urn:microsoft.com/office/officeart/2005/8/layout/radial6"/>
    <dgm:cxn modelId="{4598945F-D440-439E-9AB0-50C7F3DC8907}" type="presParOf" srcId="{E308C8D3-9696-4464-A531-735FC24761E4}" destId="{21DECD84-B68A-4296-80F9-CDD751333289}" srcOrd="10" destOrd="0" presId="urn:microsoft.com/office/officeart/2005/8/layout/radial6"/>
    <dgm:cxn modelId="{0278B7EB-6F6E-49F3-BA94-23B7217CA7A1}" type="presParOf" srcId="{E308C8D3-9696-4464-A531-735FC24761E4}" destId="{5921E9B9-951C-457D-A202-11456C62284E}" srcOrd="11" destOrd="0" presId="urn:microsoft.com/office/officeart/2005/8/layout/radial6"/>
    <dgm:cxn modelId="{B6F5682E-772D-4636-A187-E19C612F2DF1}" type="presParOf" srcId="{E308C8D3-9696-4464-A531-735FC24761E4}" destId="{65BCC79D-B019-4B22-AD79-ED84EB38F267}" srcOrd="12" destOrd="0" presId="urn:microsoft.com/office/officeart/2005/8/layout/radial6"/>
    <dgm:cxn modelId="{F1C345E6-5B07-46A1-9526-541A82EA2907}" type="presParOf" srcId="{E308C8D3-9696-4464-A531-735FC24761E4}" destId="{DE6BE4EC-004A-494B-A210-0CEDE8ADD506}" srcOrd="13" destOrd="0" presId="urn:microsoft.com/office/officeart/2005/8/layout/radial6"/>
    <dgm:cxn modelId="{E025B037-8BC9-4425-8930-207413E3AC5F}" type="presParOf" srcId="{E308C8D3-9696-4464-A531-735FC24761E4}" destId="{8DF39522-844C-4A2E-9420-C881FFDF0C19}" srcOrd="14" destOrd="0" presId="urn:microsoft.com/office/officeart/2005/8/layout/radial6"/>
    <dgm:cxn modelId="{60979083-ADAC-42E2-9072-B66A70A0EF66}" type="presParOf" srcId="{E308C8D3-9696-4464-A531-735FC24761E4}" destId="{9F622F7A-3C66-4EBC-8E11-EC16AB5AEF88}" srcOrd="15" destOrd="0" presId="urn:microsoft.com/office/officeart/2005/8/layout/radial6"/>
    <dgm:cxn modelId="{4B074F1F-0D60-4C9C-8C68-16ADEE9BD780}" type="presParOf" srcId="{E308C8D3-9696-4464-A531-735FC24761E4}" destId="{FDCA7DD8-C41B-4A5F-9F68-32174E2C67C1}" srcOrd="16" destOrd="0" presId="urn:microsoft.com/office/officeart/2005/8/layout/radial6"/>
    <dgm:cxn modelId="{D8834F36-3A71-464A-845A-505FF8B72565}" type="presParOf" srcId="{E308C8D3-9696-4464-A531-735FC24761E4}" destId="{36D13DCF-B7F4-4FB8-9C1B-2CB059395104}" srcOrd="17" destOrd="0" presId="urn:microsoft.com/office/officeart/2005/8/layout/radial6"/>
    <dgm:cxn modelId="{B58E1D26-FBCC-4D0F-9055-8D4979A9BE2D}" type="presParOf" srcId="{E308C8D3-9696-4464-A531-735FC24761E4}" destId="{1E3BA8AC-08EF-498F-A6C3-A30C3C891355}" srcOrd="18" destOrd="0" presId="urn:microsoft.com/office/officeart/2005/8/layout/radial6"/>
    <dgm:cxn modelId="{886DCE03-48F8-48CE-ACB6-D8A745269147}" type="presParOf" srcId="{E308C8D3-9696-4464-A531-735FC24761E4}" destId="{334AF8F3-0A8E-4F2E-9C9E-21A4CA40A983}" srcOrd="19" destOrd="0" presId="urn:microsoft.com/office/officeart/2005/8/layout/radial6"/>
    <dgm:cxn modelId="{A0A3055D-4E29-4977-B7B1-84B6783A48FD}" type="presParOf" srcId="{E308C8D3-9696-4464-A531-735FC24761E4}" destId="{AC09E5D4-B4CE-425A-B476-BACEAF8BED4C}" srcOrd="20" destOrd="0" presId="urn:microsoft.com/office/officeart/2005/8/layout/radial6"/>
    <dgm:cxn modelId="{153F3D9E-B659-4949-8597-8C5C49138A6C}" type="presParOf" srcId="{E308C8D3-9696-4464-A531-735FC24761E4}" destId="{7FF6C32E-C94C-4376-B6AA-CE6A9289D859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3C8BB1-9354-459A-AE7E-399A14FD5A0B}" type="doc">
      <dgm:prSet loTypeId="urn:microsoft.com/office/officeart/2005/8/layout/radial6" loCatId="cycle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736A7562-4AD3-4F0A-BECD-A40902D77A8B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1800" smtClean="0"/>
            <a:t>Cloud Data &amp; Services Security</a:t>
          </a:r>
          <a:endParaRPr lang="en-GB" sz="1800" dirty="0"/>
        </a:p>
      </dgm:t>
    </dgm:pt>
    <dgm:pt modelId="{EEA6F4A0-2523-4AFA-AF7E-B2C4481812DD}" type="parTrans" cxnId="{05110628-A0CF-4560-B23A-EA4C52F41C7A}">
      <dgm:prSet/>
      <dgm:spPr/>
      <dgm:t>
        <a:bodyPr/>
        <a:lstStyle/>
        <a:p>
          <a:endParaRPr lang="en-GB" sz="2000"/>
        </a:p>
      </dgm:t>
    </dgm:pt>
    <dgm:pt modelId="{9319D7BE-E277-4747-A939-C018455CD337}" type="sibTrans" cxnId="{05110628-A0CF-4560-B23A-EA4C52F41C7A}">
      <dgm:prSet/>
      <dgm:spPr/>
      <dgm:t>
        <a:bodyPr/>
        <a:lstStyle/>
        <a:p>
          <a:endParaRPr lang="en-GB" sz="2000"/>
        </a:p>
      </dgm:t>
    </dgm:pt>
    <dgm:pt modelId="{308B1FB4-9925-4DE7-8BF9-04C486B20E4C}">
      <dgm:prSet phldrT="[Text]" custT="1"/>
      <dgm:spPr/>
      <dgm:t>
        <a:bodyPr/>
        <a:lstStyle/>
        <a:p>
          <a:r>
            <a:rPr lang="en-GB" sz="1200" b="1" smtClean="0"/>
            <a:t>Law &amp; Compliance</a:t>
          </a:r>
          <a:endParaRPr lang="en-GB" sz="1100" dirty="0"/>
        </a:p>
      </dgm:t>
    </dgm:pt>
    <dgm:pt modelId="{EFFFEE22-4FDB-42D0-93E2-67F8CCBF8575}" type="parTrans" cxnId="{65D1DDCD-4A40-491F-901E-DB8C09C4604B}">
      <dgm:prSet/>
      <dgm:spPr/>
      <dgm:t>
        <a:bodyPr/>
        <a:lstStyle/>
        <a:p>
          <a:endParaRPr lang="en-GB" sz="2000"/>
        </a:p>
      </dgm:t>
    </dgm:pt>
    <dgm:pt modelId="{C8F78358-5C6B-4FC2-95FA-ED1987786ED4}" type="sibTrans" cxnId="{65D1DDCD-4A40-491F-901E-DB8C09C4604B}">
      <dgm:prSet/>
      <dgm:spPr/>
      <dgm:t>
        <a:bodyPr/>
        <a:lstStyle/>
        <a:p>
          <a:endParaRPr lang="en-GB" sz="2000"/>
        </a:p>
      </dgm:t>
    </dgm:pt>
    <dgm:pt modelId="{F8024C1B-D60C-4F81-966B-7AED1CC7D5CE}">
      <dgm:prSet phldrT="[Text]" custT="1"/>
      <dgm:spPr/>
      <dgm:t>
        <a:bodyPr/>
        <a:lstStyle/>
        <a:p>
          <a:r>
            <a:rPr lang="en-GB" sz="1200" b="1" smtClean="0"/>
            <a:t>Data Location &amp; Mobility</a:t>
          </a:r>
          <a:endParaRPr lang="en-GB" sz="1200" b="1" dirty="0"/>
        </a:p>
      </dgm:t>
    </dgm:pt>
    <dgm:pt modelId="{5A7E14E4-5FD3-40D4-A34C-0FE75EA7D6EC}" type="parTrans" cxnId="{6EBA43F2-034C-4E2A-8448-C95EF76FDCFE}">
      <dgm:prSet/>
      <dgm:spPr/>
      <dgm:t>
        <a:bodyPr/>
        <a:lstStyle/>
        <a:p>
          <a:endParaRPr lang="en-GB" sz="2000"/>
        </a:p>
      </dgm:t>
    </dgm:pt>
    <dgm:pt modelId="{FB89FFE3-1756-4069-A727-D42457D72832}" type="sibTrans" cxnId="{6EBA43F2-034C-4E2A-8448-C95EF76FDCFE}">
      <dgm:prSet/>
      <dgm:spPr/>
      <dgm:t>
        <a:bodyPr/>
        <a:lstStyle/>
        <a:p>
          <a:endParaRPr lang="en-GB" sz="2000"/>
        </a:p>
      </dgm:t>
    </dgm:pt>
    <dgm:pt modelId="{79D7A282-CCDD-4406-A947-01C5FFF36E1C}">
      <dgm:prSet phldrT="[Text]" custT="1"/>
      <dgm:spPr/>
      <dgm:t>
        <a:bodyPr/>
        <a:lstStyle/>
        <a:p>
          <a:r>
            <a:rPr lang="en-GB" sz="1200" b="1" smtClean="0"/>
            <a:t>Multi-tenancy</a:t>
          </a:r>
          <a:endParaRPr lang="en-GB" sz="1200" b="1" dirty="0"/>
        </a:p>
      </dgm:t>
    </dgm:pt>
    <dgm:pt modelId="{F6D182A7-AA6E-4BEF-8BA8-A6EB4093004E}" type="parTrans" cxnId="{B5BCEE35-CE69-4037-8963-B38882B999E1}">
      <dgm:prSet/>
      <dgm:spPr/>
      <dgm:t>
        <a:bodyPr/>
        <a:lstStyle/>
        <a:p>
          <a:endParaRPr lang="en-GB"/>
        </a:p>
      </dgm:t>
    </dgm:pt>
    <dgm:pt modelId="{FB6B4285-69A0-468F-91D8-0A73D8E7DE8E}" type="sibTrans" cxnId="{B5BCEE35-CE69-4037-8963-B38882B999E1}">
      <dgm:prSet/>
      <dgm:spPr/>
      <dgm:t>
        <a:bodyPr/>
        <a:lstStyle/>
        <a:p>
          <a:endParaRPr lang="en-GB"/>
        </a:p>
      </dgm:t>
    </dgm:pt>
    <dgm:pt modelId="{DBD00913-EAB7-4FAA-8449-820FBEAD0607}">
      <dgm:prSet phldrT="[Text]" custT="1"/>
      <dgm:spPr/>
      <dgm:t>
        <a:bodyPr/>
        <a:lstStyle/>
        <a:p>
          <a:r>
            <a:rPr lang="en-GB" sz="1200" b="1" smtClean="0"/>
            <a:t>Security in Depth</a:t>
          </a:r>
          <a:endParaRPr lang="en-GB" sz="1200" b="1" dirty="0"/>
        </a:p>
      </dgm:t>
    </dgm:pt>
    <dgm:pt modelId="{1E4BE5D9-33E5-444A-9AB4-E024ADDA7541}" type="parTrans" cxnId="{1254BD2E-DDAC-4BEA-9018-743C0B7E5F0C}">
      <dgm:prSet/>
      <dgm:spPr/>
      <dgm:t>
        <a:bodyPr/>
        <a:lstStyle/>
        <a:p>
          <a:endParaRPr lang="en-GB"/>
        </a:p>
      </dgm:t>
    </dgm:pt>
    <dgm:pt modelId="{5505509C-4605-40D7-B011-F2C8BDDF04F7}" type="sibTrans" cxnId="{1254BD2E-DDAC-4BEA-9018-743C0B7E5F0C}">
      <dgm:prSet/>
      <dgm:spPr/>
      <dgm:t>
        <a:bodyPr/>
        <a:lstStyle/>
        <a:p>
          <a:endParaRPr lang="en-GB"/>
        </a:p>
      </dgm:t>
    </dgm:pt>
    <dgm:pt modelId="{1018F8BA-4A9B-47B2-8F05-0497580E3600}">
      <dgm:prSet phldrT="[Text]" custT="1"/>
      <dgm:spPr/>
      <dgm:t>
        <a:bodyPr/>
        <a:lstStyle/>
        <a:p>
          <a:r>
            <a:rPr lang="en-GB" sz="1200" b="1" smtClean="0"/>
            <a:t>Resilience &amp; Availability</a:t>
          </a:r>
          <a:endParaRPr lang="en-GB" sz="1200" b="1" dirty="0"/>
        </a:p>
      </dgm:t>
    </dgm:pt>
    <dgm:pt modelId="{1A0C71D1-2B7F-45CD-A0FC-D2FE0E7A8798}" type="parTrans" cxnId="{2FCF6892-A907-4B06-A8E6-E70FFA3DEE4A}">
      <dgm:prSet/>
      <dgm:spPr/>
      <dgm:t>
        <a:bodyPr/>
        <a:lstStyle/>
        <a:p>
          <a:endParaRPr lang="en-GB"/>
        </a:p>
      </dgm:t>
    </dgm:pt>
    <dgm:pt modelId="{D457158D-41A4-4130-A021-CAA4F82601F8}" type="sibTrans" cxnId="{2FCF6892-A907-4B06-A8E6-E70FFA3DEE4A}">
      <dgm:prSet/>
      <dgm:spPr/>
      <dgm:t>
        <a:bodyPr/>
        <a:lstStyle/>
        <a:p>
          <a:endParaRPr lang="en-GB"/>
        </a:p>
      </dgm:t>
    </dgm:pt>
    <dgm:pt modelId="{ECD6ADD7-BB3E-4DE3-9F07-209ABBD37A23}">
      <dgm:prSet phldrT="[Text]" custT="1"/>
      <dgm:spPr/>
      <dgm:t>
        <a:bodyPr/>
        <a:lstStyle/>
        <a:p>
          <a:r>
            <a:rPr lang="en-GB" sz="1200" b="1" smtClean="0"/>
            <a:t>Data Comingling</a:t>
          </a:r>
          <a:endParaRPr lang="en-GB" sz="1200" b="1" dirty="0"/>
        </a:p>
      </dgm:t>
    </dgm:pt>
    <dgm:pt modelId="{48B8B1C3-72E1-48BB-8BF6-B99D59072E20}" type="parTrans" cxnId="{0ED09301-49B2-478F-9992-ED019DB5D68C}">
      <dgm:prSet/>
      <dgm:spPr/>
      <dgm:t>
        <a:bodyPr/>
        <a:lstStyle/>
        <a:p>
          <a:endParaRPr lang="en-GB"/>
        </a:p>
      </dgm:t>
    </dgm:pt>
    <dgm:pt modelId="{C561D29C-CB33-4D57-A6C9-EE1318E85F74}" type="sibTrans" cxnId="{0ED09301-49B2-478F-9992-ED019DB5D68C}">
      <dgm:prSet/>
      <dgm:spPr/>
      <dgm:t>
        <a:bodyPr/>
        <a:lstStyle/>
        <a:p>
          <a:endParaRPr lang="en-GB"/>
        </a:p>
      </dgm:t>
    </dgm:pt>
    <dgm:pt modelId="{0A2DDC7F-ACFA-414A-B144-A3BF48A11A27}">
      <dgm:prSet phldrT="[Text]" custT="1"/>
      <dgm:spPr/>
      <dgm:t>
        <a:bodyPr/>
        <a:lstStyle/>
        <a:p>
          <a:r>
            <a:rPr lang="en-GB" sz="1200" b="1" smtClean="0"/>
            <a:t>Cloud Platform Lock-in</a:t>
          </a:r>
          <a:endParaRPr lang="en-GB" sz="1200" b="1" dirty="0"/>
        </a:p>
      </dgm:t>
    </dgm:pt>
    <dgm:pt modelId="{90D0A65E-14E9-4E14-92FF-5EB4F6CF974D}" type="parTrans" cxnId="{77FA7209-DFEC-4A4C-94C7-896ADFCD0C78}">
      <dgm:prSet/>
      <dgm:spPr/>
      <dgm:t>
        <a:bodyPr/>
        <a:lstStyle/>
        <a:p>
          <a:endParaRPr lang="en-GB"/>
        </a:p>
      </dgm:t>
    </dgm:pt>
    <dgm:pt modelId="{6FF0383D-DF0A-4BF8-96E9-6B2B75BAC3B0}" type="sibTrans" cxnId="{77FA7209-DFEC-4A4C-94C7-896ADFCD0C78}">
      <dgm:prSet/>
      <dgm:spPr/>
      <dgm:t>
        <a:bodyPr/>
        <a:lstStyle/>
        <a:p>
          <a:endParaRPr lang="en-GB"/>
        </a:p>
      </dgm:t>
    </dgm:pt>
    <dgm:pt modelId="{E308C8D3-9696-4464-A531-735FC24761E4}" type="pres">
      <dgm:prSet presAssocID="{7C3C8BB1-9354-459A-AE7E-399A14FD5A0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BC9FB5F-52F2-4C12-AB0A-BDDFF7958493}" type="pres">
      <dgm:prSet presAssocID="{736A7562-4AD3-4F0A-BECD-A40902D77A8B}" presName="centerShape" presStyleLbl="node0" presStyleIdx="0" presStyleCnt="1" custScaleX="133499" custScaleY="137116" custLinFactNeighborY="-169"/>
      <dgm:spPr/>
      <dgm:t>
        <a:bodyPr/>
        <a:lstStyle/>
        <a:p>
          <a:endParaRPr lang="en-GB"/>
        </a:p>
      </dgm:t>
    </dgm:pt>
    <dgm:pt modelId="{1B111A97-13A4-417D-98A7-33679916B4FF}" type="pres">
      <dgm:prSet presAssocID="{308B1FB4-9925-4DE7-8BF9-04C486B20E4C}" presName="node" presStyleLbl="node1" presStyleIdx="0" presStyleCnt="7" custScaleX="115832" custScaleY="1098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73B317-B88F-4671-A910-8D8358A6A0AC}" type="pres">
      <dgm:prSet presAssocID="{308B1FB4-9925-4DE7-8BF9-04C486B20E4C}" presName="dummy" presStyleCnt="0"/>
      <dgm:spPr/>
      <dgm:t>
        <a:bodyPr/>
        <a:lstStyle/>
        <a:p>
          <a:endParaRPr lang="en-GB"/>
        </a:p>
      </dgm:t>
    </dgm:pt>
    <dgm:pt modelId="{D65D18F6-1586-407D-845E-087B0A9C197D}" type="pres">
      <dgm:prSet presAssocID="{C8F78358-5C6B-4FC2-95FA-ED1987786ED4}" presName="sibTrans" presStyleLbl="sibTrans2D1" presStyleIdx="0" presStyleCnt="7"/>
      <dgm:spPr/>
      <dgm:t>
        <a:bodyPr/>
        <a:lstStyle/>
        <a:p>
          <a:endParaRPr lang="en-GB"/>
        </a:p>
      </dgm:t>
    </dgm:pt>
    <dgm:pt modelId="{428A49BD-33B2-4172-8C7D-B17E4A7E1FDF}" type="pres">
      <dgm:prSet presAssocID="{F8024C1B-D60C-4F81-966B-7AED1CC7D5CE}" presName="node" presStyleLbl="node1" presStyleIdx="1" presStyleCnt="7" custScaleX="115832" custScaleY="1098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5D7F5D-5312-4BE7-8DCE-D474349E107D}" type="pres">
      <dgm:prSet presAssocID="{F8024C1B-D60C-4F81-966B-7AED1CC7D5CE}" presName="dummy" presStyleCnt="0"/>
      <dgm:spPr/>
      <dgm:t>
        <a:bodyPr/>
        <a:lstStyle/>
        <a:p>
          <a:endParaRPr lang="en-GB"/>
        </a:p>
      </dgm:t>
    </dgm:pt>
    <dgm:pt modelId="{4EC6A024-214B-483E-B272-666084D8982A}" type="pres">
      <dgm:prSet presAssocID="{FB89FFE3-1756-4069-A727-D42457D72832}" presName="sibTrans" presStyleLbl="sibTrans2D1" presStyleIdx="1" presStyleCnt="7"/>
      <dgm:spPr/>
      <dgm:t>
        <a:bodyPr/>
        <a:lstStyle/>
        <a:p>
          <a:endParaRPr lang="en-GB"/>
        </a:p>
      </dgm:t>
    </dgm:pt>
    <dgm:pt modelId="{3329F3BD-C2A2-43F1-BCD4-E725653208FD}" type="pres">
      <dgm:prSet presAssocID="{1018F8BA-4A9B-47B2-8F05-0497580E3600}" presName="node" presStyleLbl="node1" presStyleIdx="2" presStyleCnt="7" custScaleX="115832" custScaleY="1098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E50192-6A23-4BCA-988F-01D7BD854150}" type="pres">
      <dgm:prSet presAssocID="{1018F8BA-4A9B-47B2-8F05-0497580E3600}" presName="dummy" presStyleCnt="0"/>
      <dgm:spPr/>
      <dgm:t>
        <a:bodyPr/>
        <a:lstStyle/>
        <a:p>
          <a:endParaRPr lang="en-GB"/>
        </a:p>
      </dgm:t>
    </dgm:pt>
    <dgm:pt modelId="{A34216B7-2FE5-46F8-8306-88F8B40848A8}" type="pres">
      <dgm:prSet presAssocID="{D457158D-41A4-4130-A021-CAA4F82601F8}" presName="sibTrans" presStyleLbl="sibTrans2D1" presStyleIdx="2" presStyleCnt="7"/>
      <dgm:spPr/>
      <dgm:t>
        <a:bodyPr/>
        <a:lstStyle/>
        <a:p>
          <a:endParaRPr lang="en-GB"/>
        </a:p>
      </dgm:t>
    </dgm:pt>
    <dgm:pt modelId="{A2648AE7-1BA0-46E7-9520-2BB539535A0C}" type="pres">
      <dgm:prSet presAssocID="{DBD00913-EAB7-4FAA-8449-820FBEAD0607}" presName="node" presStyleLbl="node1" presStyleIdx="3" presStyleCnt="7" custScaleX="115832" custScaleY="1098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2D4009-4D95-4EC7-995A-600B9A6C7D12}" type="pres">
      <dgm:prSet presAssocID="{DBD00913-EAB7-4FAA-8449-820FBEAD0607}" presName="dummy" presStyleCnt="0"/>
      <dgm:spPr/>
      <dgm:t>
        <a:bodyPr/>
        <a:lstStyle/>
        <a:p>
          <a:endParaRPr lang="en-GB"/>
        </a:p>
      </dgm:t>
    </dgm:pt>
    <dgm:pt modelId="{51058D2F-360C-4BDD-B5FF-9E7125AF698D}" type="pres">
      <dgm:prSet presAssocID="{5505509C-4605-40D7-B011-F2C8BDDF04F7}" presName="sibTrans" presStyleLbl="sibTrans2D1" presStyleIdx="3" presStyleCnt="7"/>
      <dgm:spPr/>
      <dgm:t>
        <a:bodyPr/>
        <a:lstStyle/>
        <a:p>
          <a:endParaRPr lang="en-GB"/>
        </a:p>
      </dgm:t>
    </dgm:pt>
    <dgm:pt modelId="{B737B7E6-A1AF-431C-9B55-492CED4B9AA5}" type="pres">
      <dgm:prSet presAssocID="{ECD6ADD7-BB3E-4DE3-9F07-209ABBD37A23}" presName="node" presStyleLbl="node1" presStyleIdx="4" presStyleCnt="7" custScaleX="115832" custScaleY="1098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D51420-5ED5-428D-86D2-F52540717C4F}" type="pres">
      <dgm:prSet presAssocID="{ECD6ADD7-BB3E-4DE3-9F07-209ABBD37A23}" presName="dummy" presStyleCnt="0"/>
      <dgm:spPr/>
      <dgm:t>
        <a:bodyPr/>
        <a:lstStyle/>
        <a:p>
          <a:endParaRPr lang="en-GB"/>
        </a:p>
      </dgm:t>
    </dgm:pt>
    <dgm:pt modelId="{F573DBCF-FB7B-4CF5-8DB2-5A4A8456644D}" type="pres">
      <dgm:prSet presAssocID="{C561D29C-CB33-4D57-A6C9-EE1318E85F74}" presName="sibTrans" presStyleLbl="sibTrans2D1" presStyleIdx="4" presStyleCnt="7"/>
      <dgm:spPr/>
      <dgm:t>
        <a:bodyPr/>
        <a:lstStyle/>
        <a:p>
          <a:endParaRPr lang="en-GB"/>
        </a:p>
      </dgm:t>
    </dgm:pt>
    <dgm:pt modelId="{334AF8F3-0A8E-4F2E-9C9E-21A4CA40A983}" type="pres">
      <dgm:prSet presAssocID="{79D7A282-CCDD-4406-A947-01C5FFF36E1C}" presName="node" presStyleLbl="node1" presStyleIdx="5" presStyleCnt="7" custScaleX="115832" custScaleY="1098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09E5D4-B4CE-425A-B476-BACEAF8BED4C}" type="pres">
      <dgm:prSet presAssocID="{79D7A282-CCDD-4406-A947-01C5FFF36E1C}" presName="dummy" presStyleCnt="0"/>
      <dgm:spPr/>
      <dgm:t>
        <a:bodyPr/>
        <a:lstStyle/>
        <a:p>
          <a:endParaRPr lang="en-GB"/>
        </a:p>
      </dgm:t>
    </dgm:pt>
    <dgm:pt modelId="{7FF6C32E-C94C-4376-B6AA-CE6A9289D859}" type="pres">
      <dgm:prSet presAssocID="{FB6B4285-69A0-468F-91D8-0A73D8E7DE8E}" presName="sibTrans" presStyleLbl="sibTrans2D1" presStyleIdx="5" presStyleCnt="7"/>
      <dgm:spPr/>
      <dgm:t>
        <a:bodyPr/>
        <a:lstStyle/>
        <a:p>
          <a:endParaRPr lang="en-GB"/>
        </a:p>
      </dgm:t>
    </dgm:pt>
    <dgm:pt modelId="{251C9A73-D96D-4829-B41C-ED4C459D5519}" type="pres">
      <dgm:prSet presAssocID="{0A2DDC7F-ACFA-414A-B144-A3BF48A11A2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37716F-58DD-405D-BD38-7333468304B5}" type="pres">
      <dgm:prSet presAssocID="{0A2DDC7F-ACFA-414A-B144-A3BF48A11A27}" presName="dummy" presStyleCnt="0"/>
      <dgm:spPr/>
      <dgm:t>
        <a:bodyPr/>
        <a:lstStyle/>
        <a:p>
          <a:endParaRPr lang="en-GB"/>
        </a:p>
      </dgm:t>
    </dgm:pt>
    <dgm:pt modelId="{07D65038-B7FB-4F2B-8714-3695B580248D}" type="pres">
      <dgm:prSet presAssocID="{6FF0383D-DF0A-4BF8-96E9-6B2B75BAC3B0}" presName="sibTrans" presStyleLbl="sibTrans2D1" presStyleIdx="6" presStyleCnt="7"/>
      <dgm:spPr/>
      <dgm:t>
        <a:bodyPr/>
        <a:lstStyle/>
        <a:p>
          <a:endParaRPr lang="en-GB"/>
        </a:p>
      </dgm:t>
    </dgm:pt>
  </dgm:ptLst>
  <dgm:cxnLst>
    <dgm:cxn modelId="{05110628-A0CF-4560-B23A-EA4C52F41C7A}" srcId="{7C3C8BB1-9354-459A-AE7E-399A14FD5A0B}" destId="{736A7562-4AD3-4F0A-BECD-A40902D77A8B}" srcOrd="0" destOrd="0" parTransId="{EEA6F4A0-2523-4AFA-AF7E-B2C4481812DD}" sibTransId="{9319D7BE-E277-4747-A939-C018455CD337}"/>
    <dgm:cxn modelId="{9EAF02ED-A23D-420C-91AA-6D7B59510F1D}" type="presOf" srcId="{FB89FFE3-1756-4069-A727-D42457D72832}" destId="{4EC6A024-214B-483E-B272-666084D8982A}" srcOrd="0" destOrd="0" presId="urn:microsoft.com/office/officeart/2005/8/layout/radial6"/>
    <dgm:cxn modelId="{5112FBDA-F89B-42DD-9AAA-37B13D6867B7}" type="presOf" srcId="{6FF0383D-DF0A-4BF8-96E9-6B2B75BAC3B0}" destId="{07D65038-B7FB-4F2B-8714-3695B580248D}" srcOrd="0" destOrd="0" presId="urn:microsoft.com/office/officeart/2005/8/layout/radial6"/>
    <dgm:cxn modelId="{65D1DDCD-4A40-491F-901E-DB8C09C4604B}" srcId="{736A7562-4AD3-4F0A-BECD-A40902D77A8B}" destId="{308B1FB4-9925-4DE7-8BF9-04C486B20E4C}" srcOrd="0" destOrd="0" parTransId="{EFFFEE22-4FDB-42D0-93E2-67F8CCBF8575}" sibTransId="{C8F78358-5C6B-4FC2-95FA-ED1987786ED4}"/>
    <dgm:cxn modelId="{88ED9D42-D4FB-4EEC-9E30-FA2468A9181C}" type="presOf" srcId="{C561D29C-CB33-4D57-A6C9-EE1318E85F74}" destId="{F573DBCF-FB7B-4CF5-8DB2-5A4A8456644D}" srcOrd="0" destOrd="0" presId="urn:microsoft.com/office/officeart/2005/8/layout/radial6"/>
    <dgm:cxn modelId="{2FCF6892-A907-4B06-A8E6-E70FFA3DEE4A}" srcId="{736A7562-4AD3-4F0A-BECD-A40902D77A8B}" destId="{1018F8BA-4A9B-47B2-8F05-0497580E3600}" srcOrd="2" destOrd="0" parTransId="{1A0C71D1-2B7F-45CD-A0FC-D2FE0E7A8798}" sibTransId="{D457158D-41A4-4130-A021-CAA4F82601F8}"/>
    <dgm:cxn modelId="{0ED09301-49B2-478F-9992-ED019DB5D68C}" srcId="{736A7562-4AD3-4F0A-BECD-A40902D77A8B}" destId="{ECD6ADD7-BB3E-4DE3-9F07-209ABBD37A23}" srcOrd="4" destOrd="0" parTransId="{48B8B1C3-72E1-48BB-8BF6-B99D59072E20}" sibTransId="{C561D29C-CB33-4D57-A6C9-EE1318E85F74}"/>
    <dgm:cxn modelId="{6541FDC9-FC77-4A49-A1CC-26C45E1C95EC}" type="presOf" srcId="{ECD6ADD7-BB3E-4DE3-9F07-209ABBD37A23}" destId="{B737B7E6-A1AF-431C-9B55-492CED4B9AA5}" srcOrd="0" destOrd="0" presId="urn:microsoft.com/office/officeart/2005/8/layout/radial6"/>
    <dgm:cxn modelId="{89176E3C-FFBD-44CE-9489-45D59FF702E7}" type="presOf" srcId="{308B1FB4-9925-4DE7-8BF9-04C486B20E4C}" destId="{1B111A97-13A4-417D-98A7-33679916B4FF}" srcOrd="0" destOrd="0" presId="urn:microsoft.com/office/officeart/2005/8/layout/radial6"/>
    <dgm:cxn modelId="{1254BD2E-DDAC-4BEA-9018-743C0B7E5F0C}" srcId="{736A7562-4AD3-4F0A-BECD-A40902D77A8B}" destId="{DBD00913-EAB7-4FAA-8449-820FBEAD0607}" srcOrd="3" destOrd="0" parTransId="{1E4BE5D9-33E5-444A-9AB4-E024ADDA7541}" sibTransId="{5505509C-4605-40D7-B011-F2C8BDDF04F7}"/>
    <dgm:cxn modelId="{B58A1C40-A28C-45FD-A353-D790435083BC}" type="presOf" srcId="{736A7562-4AD3-4F0A-BECD-A40902D77A8B}" destId="{BBC9FB5F-52F2-4C12-AB0A-BDDFF7958493}" srcOrd="0" destOrd="0" presId="urn:microsoft.com/office/officeart/2005/8/layout/radial6"/>
    <dgm:cxn modelId="{EE1DF450-3207-4113-A4EA-0678EEA63392}" type="presOf" srcId="{C8F78358-5C6B-4FC2-95FA-ED1987786ED4}" destId="{D65D18F6-1586-407D-845E-087B0A9C197D}" srcOrd="0" destOrd="0" presId="urn:microsoft.com/office/officeart/2005/8/layout/radial6"/>
    <dgm:cxn modelId="{FD45957D-2BC6-4BF0-8E49-766274338FCD}" type="presOf" srcId="{7C3C8BB1-9354-459A-AE7E-399A14FD5A0B}" destId="{E308C8D3-9696-4464-A531-735FC24761E4}" srcOrd="0" destOrd="0" presId="urn:microsoft.com/office/officeart/2005/8/layout/radial6"/>
    <dgm:cxn modelId="{5CF49E68-6C08-49D3-8F60-1E0579667EB4}" type="presOf" srcId="{DBD00913-EAB7-4FAA-8449-820FBEAD0607}" destId="{A2648AE7-1BA0-46E7-9520-2BB539535A0C}" srcOrd="0" destOrd="0" presId="urn:microsoft.com/office/officeart/2005/8/layout/radial6"/>
    <dgm:cxn modelId="{2EA9676D-8A2D-4A44-BF35-0C60F0791048}" type="presOf" srcId="{5505509C-4605-40D7-B011-F2C8BDDF04F7}" destId="{51058D2F-360C-4BDD-B5FF-9E7125AF698D}" srcOrd="0" destOrd="0" presId="urn:microsoft.com/office/officeart/2005/8/layout/radial6"/>
    <dgm:cxn modelId="{63AFA6C9-1BD8-4593-8676-9F29ECFD37EE}" type="presOf" srcId="{1018F8BA-4A9B-47B2-8F05-0497580E3600}" destId="{3329F3BD-C2A2-43F1-BCD4-E725653208FD}" srcOrd="0" destOrd="0" presId="urn:microsoft.com/office/officeart/2005/8/layout/radial6"/>
    <dgm:cxn modelId="{F48BB65A-3809-4518-B782-508FA07886B5}" type="presOf" srcId="{D457158D-41A4-4130-A021-CAA4F82601F8}" destId="{A34216B7-2FE5-46F8-8306-88F8B40848A8}" srcOrd="0" destOrd="0" presId="urn:microsoft.com/office/officeart/2005/8/layout/radial6"/>
    <dgm:cxn modelId="{B5BCEE35-CE69-4037-8963-B38882B999E1}" srcId="{736A7562-4AD3-4F0A-BECD-A40902D77A8B}" destId="{79D7A282-CCDD-4406-A947-01C5FFF36E1C}" srcOrd="5" destOrd="0" parTransId="{F6D182A7-AA6E-4BEF-8BA8-A6EB4093004E}" sibTransId="{FB6B4285-69A0-468F-91D8-0A73D8E7DE8E}"/>
    <dgm:cxn modelId="{6EBA43F2-034C-4E2A-8448-C95EF76FDCFE}" srcId="{736A7562-4AD3-4F0A-BECD-A40902D77A8B}" destId="{F8024C1B-D60C-4F81-966B-7AED1CC7D5CE}" srcOrd="1" destOrd="0" parTransId="{5A7E14E4-5FD3-40D4-A34C-0FE75EA7D6EC}" sibTransId="{FB89FFE3-1756-4069-A727-D42457D72832}"/>
    <dgm:cxn modelId="{554F0544-1A6D-4613-B2AD-F4085EBF897D}" type="presOf" srcId="{79D7A282-CCDD-4406-A947-01C5FFF36E1C}" destId="{334AF8F3-0A8E-4F2E-9C9E-21A4CA40A983}" srcOrd="0" destOrd="0" presId="urn:microsoft.com/office/officeart/2005/8/layout/radial6"/>
    <dgm:cxn modelId="{9E97114C-32E7-4B3B-8FBF-1DBFDD44C491}" type="presOf" srcId="{0A2DDC7F-ACFA-414A-B144-A3BF48A11A27}" destId="{251C9A73-D96D-4829-B41C-ED4C459D5519}" srcOrd="0" destOrd="0" presId="urn:microsoft.com/office/officeart/2005/8/layout/radial6"/>
    <dgm:cxn modelId="{D24B31AD-D2EB-49A7-905E-FD78113B2C5A}" type="presOf" srcId="{FB6B4285-69A0-468F-91D8-0A73D8E7DE8E}" destId="{7FF6C32E-C94C-4376-B6AA-CE6A9289D859}" srcOrd="0" destOrd="0" presId="urn:microsoft.com/office/officeart/2005/8/layout/radial6"/>
    <dgm:cxn modelId="{5F214787-6585-48E7-9916-19E7CBBDB242}" type="presOf" srcId="{F8024C1B-D60C-4F81-966B-7AED1CC7D5CE}" destId="{428A49BD-33B2-4172-8C7D-B17E4A7E1FDF}" srcOrd="0" destOrd="0" presId="urn:microsoft.com/office/officeart/2005/8/layout/radial6"/>
    <dgm:cxn modelId="{77FA7209-DFEC-4A4C-94C7-896ADFCD0C78}" srcId="{736A7562-4AD3-4F0A-BECD-A40902D77A8B}" destId="{0A2DDC7F-ACFA-414A-B144-A3BF48A11A27}" srcOrd="6" destOrd="0" parTransId="{90D0A65E-14E9-4E14-92FF-5EB4F6CF974D}" sibTransId="{6FF0383D-DF0A-4BF8-96E9-6B2B75BAC3B0}"/>
    <dgm:cxn modelId="{67AD58B5-4FAD-460F-8FBE-2673EF8AA2E3}" type="presParOf" srcId="{E308C8D3-9696-4464-A531-735FC24761E4}" destId="{BBC9FB5F-52F2-4C12-AB0A-BDDFF7958493}" srcOrd="0" destOrd="0" presId="urn:microsoft.com/office/officeart/2005/8/layout/radial6"/>
    <dgm:cxn modelId="{6D6E5816-6AB0-460E-B2AF-F06540755AEE}" type="presParOf" srcId="{E308C8D3-9696-4464-A531-735FC24761E4}" destId="{1B111A97-13A4-417D-98A7-33679916B4FF}" srcOrd="1" destOrd="0" presId="urn:microsoft.com/office/officeart/2005/8/layout/radial6"/>
    <dgm:cxn modelId="{087B214B-9E31-422C-ADA6-0A98EFFCEFD2}" type="presParOf" srcId="{E308C8D3-9696-4464-A531-735FC24761E4}" destId="{9573B317-B88F-4671-A910-8D8358A6A0AC}" srcOrd="2" destOrd="0" presId="urn:microsoft.com/office/officeart/2005/8/layout/radial6"/>
    <dgm:cxn modelId="{7FCEC970-D634-45DC-943B-E40874A4789E}" type="presParOf" srcId="{E308C8D3-9696-4464-A531-735FC24761E4}" destId="{D65D18F6-1586-407D-845E-087B0A9C197D}" srcOrd="3" destOrd="0" presId="urn:microsoft.com/office/officeart/2005/8/layout/radial6"/>
    <dgm:cxn modelId="{F0468AB0-5940-472D-9AA5-93C14F0A1114}" type="presParOf" srcId="{E308C8D3-9696-4464-A531-735FC24761E4}" destId="{428A49BD-33B2-4172-8C7D-B17E4A7E1FDF}" srcOrd="4" destOrd="0" presId="urn:microsoft.com/office/officeart/2005/8/layout/radial6"/>
    <dgm:cxn modelId="{ADCD21E1-3558-45AA-A1A4-83DFB7E4E3AF}" type="presParOf" srcId="{E308C8D3-9696-4464-A531-735FC24761E4}" destId="{125D7F5D-5312-4BE7-8DCE-D474349E107D}" srcOrd="5" destOrd="0" presId="urn:microsoft.com/office/officeart/2005/8/layout/radial6"/>
    <dgm:cxn modelId="{ED8E14FE-D271-4E13-86DF-A0A928E6DAC5}" type="presParOf" srcId="{E308C8D3-9696-4464-A531-735FC24761E4}" destId="{4EC6A024-214B-483E-B272-666084D8982A}" srcOrd="6" destOrd="0" presId="urn:microsoft.com/office/officeart/2005/8/layout/radial6"/>
    <dgm:cxn modelId="{A047C248-5BC2-434F-9033-E2824FE1285E}" type="presParOf" srcId="{E308C8D3-9696-4464-A531-735FC24761E4}" destId="{3329F3BD-C2A2-43F1-BCD4-E725653208FD}" srcOrd="7" destOrd="0" presId="urn:microsoft.com/office/officeart/2005/8/layout/radial6"/>
    <dgm:cxn modelId="{3029434A-0C2A-43B1-A2D0-C19FC85707F8}" type="presParOf" srcId="{E308C8D3-9696-4464-A531-735FC24761E4}" destId="{A4E50192-6A23-4BCA-988F-01D7BD854150}" srcOrd="8" destOrd="0" presId="urn:microsoft.com/office/officeart/2005/8/layout/radial6"/>
    <dgm:cxn modelId="{3B041219-25F6-407D-9745-285DC3A18164}" type="presParOf" srcId="{E308C8D3-9696-4464-A531-735FC24761E4}" destId="{A34216B7-2FE5-46F8-8306-88F8B40848A8}" srcOrd="9" destOrd="0" presId="urn:microsoft.com/office/officeart/2005/8/layout/radial6"/>
    <dgm:cxn modelId="{7A52DC30-BFC4-465C-978C-ECAE2048C609}" type="presParOf" srcId="{E308C8D3-9696-4464-A531-735FC24761E4}" destId="{A2648AE7-1BA0-46E7-9520-2BB539535A0C}" srcOrd="10" destOrd="0" presId="urn:microsoft.com/office/officeart/2005/8/layout/radial6"/>
    <dgm:cxn modelId="{03FD8E40-0886-4766-AA42-5862D4A184EA}" type="presParOf" srcId="{E308C8D3-9696-4464-A531-735FC24761E4}" destId="{592D4009-4D95-4EC7-995A-600B9A6C7D12}" srcOrd="11" destOrd="0" presId="urn:microsoft.com/office/officeart/2005/8/layout/radial6"/>
    <dgm:cxn modelId="{FD12536B-7792-4201-8E3C-795127433EFF}" type="presParOf" srcId="{E308C8D3-9696-4464-A531-735FC24761E4}" destId="{51058D2F-360C-4BDD-B5FF-9E7125AF698D}" srcOrd="12" destOrd="0" presId="urn:microsoft.com/office/officeart/2005/8/layout/radial6"/>
    <dgm:cxn modelId="{EF7FB69A-5D4C-4947-9EF8-733DB5E2FA45}" type="presParOf" srcId="{E308C8D3-9696-4464-A531-735FC24761E4}" destId="{B737B7E6-A1AF-431C-9B55-492CED4B9AA5}" srcOrd="13" destOrd="0" presId="urn:microsoft.com/office/officeart/2005/8/layout/radial6"/>
    <dgm:cxn modelId="{80FAB38C-6C7C-4F8A-B84E-863519C8509E}" type="presParOf" srcId="{E308C8D3-9696-4464-A531-735FC24761E4}" destId="{F2D51420-5ED5-428D-86D2-F52540717C4F}" srcOrd="14" destOrd="0" presId="urn:microsoft.com/office/officeart/2005/8/layout/radial6"/>
    <dgm:cxn modelId="{97D3C686-9060-402B-AAEB-9D08456B7961}" type="presParOf" srcId="{E308C8D3-9696-4464-A531-735FC24761E4}" destId="{F573DBCF-FB7B-4CF5-8DB2-5A4A8456644D}" srcOrd="15" destOrd="0" presId="urn:microsoft.com/office/officeart/2005/8/layout/radial6"/>
    <dgm:cxn modelId="{DF3E6F73-5CD2-4CF1-B56A-AAB1DCA146E9}" type="presParOf" srcId="{E308C8D3-9696-4464-A531-735FC24761E4}" destId="{334AF8F3-0A8E-4F2E-9C9E-21A4CA40A983}" srcOrd="16" destOrd="0" presId="urn:microsoft.com/office/officeart/2005/8/layout/radial6"/>
    <dgm:cxn modelId="{7F4C799C-792C-494A-9681-D121BE9A10B7}" type="presParOf" srcId="{E308C8D3-9696-4464-A531-735FC24761E4}" destId="{AC09E5D4-B4CE-425A-B476-BACEAF8BED4C}" srcOrd="17" destOrd="0" presId="urn:microsoft.com/office/officeart/2005/8/layout/radial6"/>
    <dgm:cxn modelId="{764C9A84-DE9F-4F04-B909-FC614F75B63C}" type="presParOf" srcId="{E308C8D3-9696-4464-A531-735FC24761E4}" destId="{7FF6C32E-C94C-4376-B6AA-CE6A9289D859}" srcOrd="18" destOrd="0" presId="urn:microsoft.com/office/officeart/2005/8/layout/radial6"/>
    <dgm:cxn modelId="{47C87A7A-713D-46D9-93CC-78762F8E8C63}" type="presParOf" srcId="{E308C8D3-9696-4464-A531-735FC24761E4}" destId="{251C9A73-D96D-4829-B41C-ED4C459D5519}" srcOrd="19" destOrd="0" presId="urn:microsoft.com/office/officeart/2005/8/layout/radial6"/>
    <dgm:cxn modelId="{EA253726-421E-4445-A601-D1CBBD2434BB}" type="presParOf" srcId="{E308C8D3-9696-4464-A531-735FC24761E4}" destId="{A037716F-58DD-405D-BD38-7333468304B5}" srcOrd="20" destOrd="0" presId="urn:microsoft.com/office/officeart/2005/8/layout/radial6"/>
    <dgm:cxn modelId="{EAC95351-43D6-4A6C-9ECD-8C9EC1B6753B}" type="presParOf" srcId="{E308C8D3-9696-4464-A531-735FC24761E4}" destId="{07D65038-B7FB-4F2B-8714-3695B580248D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3C8BB1-9354-459A-AE7E-399A14FD5A0B}" type="doc">
      <dgm:prSet loTypeId="urn:microsoft.com/office/officeart/2005/8/layout/radial6" loCatId="cycle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736A7562-4AD3-4F0A-BECD-A40902D77A8B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GB" sz="2000" smtClean="0"/>
            <a:t>Cloud Application </a:t>
          </a:r>
        </a:p>
        <a:p>
          <a:pPr>
            <a:lnSpc>
              <a:spcPct val="150000"/>
            </a:lnSpc>
          </a:pPr>
          <a:r>
            <a:rPr lang="en-GB" sz="2000" smtClean="0"/>
            <a:t>Security </a:t>
          </a:r>
          <a:endParaRPr lang="en-GB" sz="2000" dirty="0"/>
        </a:p>
      </dgm:t>
    </dgm:pt>
    <dgm:pt modelId="{EEA6F4A0-2523-4AFA-AF7E-B2C4481812DD}" type="parTrans" cxnId="{05110628-A0CF-4560-B23A-EA4C52F41C7A}">
      <dgm:prSet/>
      <dgm:spPr/>
      <dgm:t>
        <a:bodyPr/>
        <a:lstStyle/>
        <a:p>
          <a:endParaRPr lang="en-GB" sz="2000"/>
        </a:p>
      </dgm:t>
    </dgm:pt>
    <dgm:pt modelId="{9319D7BE-E277-4747-A939-C018455CD337}" type="sibTrans" cxnId="{05110628-A0CF-4560-B23A-EA4C52F41C7A}">
      <dgm:prSet/>
      <dgm:spPr/>
      <dgm:t>
        <a:bodyPr/>
        <a:lstStyle/>
        <a:p>
          <a:endParaRPr lang="en-GB" sz="2000"/>
        </a:p>
      </dgm:t>
    </dgm:pt>
    <dgm:pt modelId="{D836014E-4A2F-4618-A440-2B051171B44D}">
      <dgm:prSet phldrT="[Text]" custT="1"/>
      <dgm:spPr/>
      <dgm:t>
        <a:bodyPr/>
        <a:lstStyle/>
        <a:p>
          <a:r>
            <a:rPr lang="en-GB" sz="1400" b="1" smtClean="0"/>
            <a:t>Distributed Access </a:t>
          </a:r>
          <a:r>
            <a:rPr lang="en-GB" sz="1200" smtClean="0"/>
            <a:t>Management </a:t>
          </a:r>
          <a:endParaRPr lang="en-GB" sz="1200" dirty="0"/>
        </a:p>
      </dgm:t>
    </dgm:pt>
    <dgm:pt modelId="{DB658232-0A63-468A-B693-4B22B9124B1E}" type="parTrans" cxnId="{D9CDF388-7BCA-43BA-A19C-E948E4854ECA}">
      <dgm:prSet/>
      <dgm:spPr/>
      <dgm:t>
        <a:bodyPr/>
        <a:lstStyle/>
        <a:p>
          <a:endParaRPr lang="en-GB" sz="2000"/>
        </a:p>
      </dgm:t>
    </dgm:pt>
    <dgm:pt modelId="{F5AC869B-49DA-42CF-843F-3C60195D5DEE}" type="sibTrans" cxnId="{D9CDF388-7BCA-43BA-A19C-E948E4854ECA}">
      <dgm:prSet/>
      <dgm:spPr/>
      <dgm:t>
        <a:bodyPr/>
        <a:lstStyle/>
        <a:p>
          <a:endParaRPr lang="en-GB" sz="2000"/>
        </a:p>
      </dgm:t>
    </dgm:pt>
    <dgm:pt modelId="{308B1FB4-9925-4DE7-8BF9-04C486B20E4C}">
      <dgm:prSet phldrT="[Text]" custT="1"/>
      <dgm:spPr/>
      <dgm:t>
        <a:bodyPr/>
        <a:lstStyle/>
        <a:p>
          <a:r>
            <a:rPr lang="en-GB" sz="1400" b="1" smtClean="0"/>
            <a:t>Virtual Directory</a:t>
          </a:r>
          <a:r>
            <a:rPr lang="en-GB" sz="1200" smtClean="0"/>
            <a:t> Services</a:t>
          </a:r>
          <a:endParaRPr lang="en-GB" sz="1200" dirty="0"/>
        </a:p>
      </dgm:t>
    </dgm:pt>
    <dgm:pt modelId="{EFFFEE22-4FDB-42D0-93E2-67F8CCBF8575}" type="parTrans" cxnId="{65D1DDCD-4A40-491F-901E-DB8C09C4604B}">
      <dgm:prSet/>
      <dgm:spPr/>
      <dgm:t>
        <a:bodyPr/>
        <a:lstStyle/>
        <a:p>
          <a:endParaRPr lang="en-GB" sz="2000"/>
        </a:p>
      </dgm:t>
    </dgm:pt>
    <dgm:pt modelId="{C8F78358-5C6B-4FC2-95FA-ED1987786ED4}" type="sibTrans" cxnId="{65D1DDCD-4A40-491F-901E-DB8C09C4604B}">
      <dgm:prSet/>
      <dgm:spPr/>
      <dgm:t>
        <a:bodyPr/>
        <a:lstStyle/>
        <a:p>
          <a:endParaRPr lang="en-GB" sz="2000"/>
        </a:p>
      </dgm:t>
    </dgm:pt>
    <dgm:pt modelId="{F8024C1B-D60C-4F81-966B-7AED1CC7D5CE}">
      <dgm:prSet phldrT="[Text]" custT="1"/>
      <dgm:spPr/>
      <dgm:t>
        <a:bodyPr/>
        <a:lstStyle/>
        <a:p>
          <a:r>
            <a:rPr lang="en-GB" sz="1200" b="1" smtClean="0"/>
            <a:t>Application </a:t>
          </a:r>
          <a:r>
            <a:rPr lang="en-GB" sz="1400" b="1" smtClean="0"/>
            <a:t>Service Integration </a:t>
          </a:r>
          <a:endParaRPr lang="en-GB" sz="1200" b="1" dirty="0"/>
        </a:p>
      </dgm:t>
    </dgm:pt>
    <dgm:pt modelId="{5A7E14E4-5FD3-40D4-A34C-0FE75EA7D6EC}" type="parTrans" cxnId="{6EBA43F2-034C-4E2A-8448-C95EF76FDCFE}">
      <dgm:prSet/>
      <dgm:spPr/>
      <dgm:t>
        <a:bodyPr/>
        <a:lstStyle/>
        <a:p>
          <a:endParaRPr lang="en-GB" sz="2000"/>
        </a:p>
      </dgm:t>
    </dgm:pt>
    <dgm:pt modelId="{FB89FFE3-1756-4069-A727-D42457D72832}" type="sibTrans" cxnId="{6EBA43F2-034C-4E2A-8448-C95EF76FDCFE}">
      <dgm:prSet/>
      <dgm:spPr/>
      <dgm:t>
        <a:bodyPr/>
        <a:lstStyle/>
        <a:p>
          <a:endParaRPr lang="en-GB" sz="2000"/>
        </a:p>
      </dgm:t>
    </dgm:pt>
    <dgm:pt modelId="{6BE79356-05CC-41B7-BEB2-40E7E820715A}">
      <dgm:prSet phldrT="[Text]" custT="1"/>
      <dgm:spPr/>
      <dgm:t>
        <a:bodyPr/>
        <a:lstStyle/>
        <a:p>
          <a:r>
            <a:rPr lang="en-GB" sz="1400" b="1" smtClean="0"/>
            <a:t>Identity Lifecycle </a:t>
          </a:r>
          <a:r>
            <a:rPr lang="en-GB" sz="1200" smtClean="0"/>
            <a:t>Management</a:t>
          </a:r>
          <a:endParaRPr lang="en-GB" sz="1200" dirty="0"/>
        </a:p>
      </dgm:t>
    </dgm:pt>
    <dgm:pt modelId="{3C5F208E-D257-488D-AB41-BD927782C653}" type="parTrans" cxnId="{03410952-EE12-4355-8266-E06B118DD246}">
      <dgm:prSet/>
      <dgm:spPr/>
      <dgm:t>
        <a:bodyPr/>
        <a:lstStyle/>
        <a:p>
          <a:endParaRPr lang="en-GB" sz="2000"/>
        </a:p>
      </dgm:t>
    </dgm:pt>
    <dgm:pt modelId="{23B68FDC-6257-4FCD-8569-2C92AA1ADED8}" type="sibTrans" cxnId="{03410952-EE12-4355-8266-E06B118DD246}">
      <dgm:prSet/>
      <dgm:spPr/>
      <dgm:t>
        <a:bodyPr/>
        <a:lstStyle/>
        <a:p>
          <a:endParaRPr lang="en-GB" sz="2000"/>
        </a:p>
      </dgm:t>
    </dgm:pt>
    <dgm:pt modelId="{E308C8D3-9696-4464-A531-735FC24761E4}" type="pres">
      <dgm:prSet presAssocID="{7C3C8BB1-9354-459A-AE7E-399A14FD5A0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BC9FB5F-52F2-4C12-AB0A-BDDFF7958493}" type="pres">
      <dgm:prSet presAssocID="{736A7562-4AD3-4F0A-BECD-A40902D77A8B}" presName="centerShape" presStyleLbl="node0" presStyleIdx="0" presStyleCnt="1"/>
      <dgm:spPr/>
      <dgm:t>
        <a:bodyPr/>
        <a:lstStyle/>
        <a:p>
          <a:endParaRPr lang="en-GB"/>
        </a:p>
      </dgm:t>
    </dgm:pt>
    <dgm:pt modelId="{CC3F0AAA-52DF-41F7-B9D1-BC73447A8A92}" type="pres">
      <dgm:prSet presAssocID="{D836014E-4A2F-4618-A440-2B051171B44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D0E9D4-EEF7-48F6-B7F1-E8293330281A}" type="pres">
      <dgm:prSet presAssocID="{D836014E-4A2F-4618-A440-2B051171B44D}" presName="dummy" presStyleCnt="0"/>
      <dgm:spPr/>
      <dgm:t>
        <a:bodyPr/>
        <a:lstStyle/>
        <a:p>
          <a:endParaRPr lang="en-GB"/>
        </a:p>
      </dgm:t>
    </dgm:pt>
    <dgm:pt modelId="{5B585DAC-212C-4814-B05F-152605F50AD4}" type="pres">
      <dgm:prSet presAssocID="{F5AC869B-49DA-42CF-843F-3C60195D5DEE}" presName="sibTrans" presStyleLbl="sibTrans2D1" presStyleIdx="0" presStyleCnt="4"/>
      <dgm:spPr/>
      <dgm:t>
        <a:bodyPr/>
        <a:lstStyle/>
        <a:p>
          <a:endParaRPr lang="en-GB"/>
        </a:p>
      </dgm:t>
    </dgm:pt>
    <dgm:pt modelId="{1B111A97-13A4-417D-98A7-33679916B4FF}" type="pres">
      <dgm:prSet presAssocID="{308B1FB4-9925-4DE7-8BF9-04C486B20E4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73B317-B88F-4671-A910-8D8358A6A0AC}" type="pres">
      <dgm:prSet presAssocID="{308B1FB4-9925-4DE7-8BF9-04C486B20E4C}" presName="dummy" presStyleCnt="0"/>
      <dgm:spPr/>
      <dgm:t>
        <a:bodyPr/>
        <a:lstStyle/>
        <a:p>
          <a:endParaRPr lang="en-GB"/>
        </a:p>
      </dgm:t>
    </dgm:pt>
    <dgm:pt modelId="{D65D18F6-1586-407D-845E-087B0A9C197D}" type="pres">
      <dgm:prSet presAssocID="{C8F78358-5C6B-4FC2-95FA-ED1987786ED4}" presName="sibTrans" presStyleLbl="sibTrans2D1" presStyleIdx="1" presStyleCnt="4"/>
      <dgm:spPr/>
      <dgm:t>
        <a:bodyPr/>
        <a:lstStyle/>
        <a:p>
          <a:endParaRPr lang="en-GB"/>
        </a:p>
      </dgm:t>
    </dgm:pt>
    <dgm:pt modelId="{428A49BD-33B2-4172-8C7D-B17E4A7E1FDF}" type="pres">
      <dgm:prSet presAssocID="{F8024C1B-D60C-4F81-966B-7AED1CC7D5C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5D7F5D-5312-4BE7-8DCE-D474349E107D}" type="pres">
      <dgm:prSet presAssocID="{F8024C1B-D60C-4F81-966B-7AED1CC7D5CE}" presName="dummy" presStyleCnt="0"/>
      <dgm:spPr/>
      <dgm:t>
        <a:bodyPr/>
        <a:lstStyle/>
        <a:p>
          <a:endParaRPr lang="en-GB"/>
        </a:p>
      </dgm:t>
    </dgm:pt>
    <dgm:pt modelId="{4EC6A024-214B-483E-B272-666084D8982A}" type="pres">
      <dgm:prSet presAssocID="{FB89FFE3-1756-4069-A727-D42457D72832}" presName="sibTrans" presStyleLbl="sibTrans2D1" presStyleIdx="2" presStyleCnt="4"/>
      <dgm:spPr/>
      <dgm:t>
        <a:bodyPr/>
        <a:lstStyle/>
        <a:p>
          <a:endParaRPr lang="en-GB"/>
        </a:p>
      </dgm:t>
    </dgm:pt>
    <dgm:pt modelId="{21DECD84-B68A-4296-80F9-CDD751333289}" type="pres">
      <dgm:prSet presAssocID="{6BE79356-05CC-41B7-BEB2-40E7E820715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21E9B9-951C-457D-A202-11456C62284E}" type="pres">
      <dgm:prSet presAssocID="{6BE79356-05CC-41B7-BEB2-40E7E820715A}" presName="dummy" presStyleCnt="0"/>
      <dgm:spPr/>
      <dgm:t>
        <a:bodyPr/>
        <a:lstStyle/>
        <a:p>
          <a:endParaRPr lang="en-GB"/>
        </a:p>
      </dgm:t>
    </dgm:pt>
    <dgm:pt modelId="{65BCC79D-B019-4B22-AD79-ED84EB38F267}" type="pres">
      <dgm:prSet presAssocID="{23B68FDC-6257-4FCD-8569-2C92AA1ADED8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65D1DDCD-4A40-491F-901E-DB8C09C4604B}" srcId="{736A7562-4AD3-4F0A-BECD-A40902D77A8B}" destId="{308B1FB4-9925-4DE7-8BF9-04C486B20E4C}" srcOrd="1" destOrd="0" parTransId="{EFFFEE22-4FDB-42D0-93E2-67F8CCBF8575}" sibTransId="{C8F78358-5C6B-4FC2-95FA-ED1987786ED4}"/>
    <dgm:cxn modelId="{C7A8D66D-C3C4-4C42-B1A4-E438297939FC}" type="presOf" srcId="{308B1FB4-9925-4DE7-8BF9-04C486B20E4C}" destId="{1B111A97-13A4-417D-98A7-33679916B4FF}" srcOrd="0" destOrd="0" presId="urn:microsoft.com/office/officeart/2005/8/layout/radial6"/>
    <dgm:cxn modelId="{533D162D-895D-4BD0-ABDB-2111F1136305}" type="presOf" srcId="{C8F78358-5C6B-4FC2-95FA-ED1987786ED4}" destId="{D65D18F6-1586-407D-845E-087B0A9C197D}" srcOrd="0" destOrd="0" presId="urn:microsoft.com/office/officeart/2005/8/layout/radial6"/>
    <dgm:cxn modelId="{A1681BCE-6FC1-424E-98A3-DC1F3164B43F}" type="presOf" srcId="{6BE79356-05CC-41B7-BEB2-40E7E820715A}" destId="{21DECD84-B68A-4296-80F9-CDD751333289}" srcOrd="0" destOrd="0" presId="urn:microsoft.com/office/officeart/2005/8/layout/radial6"/>
    <dgm:cxn modelId="{05110628-A0CF-4560-B23A-EA4C52F41C7A}" srcId="{7C3C8BB1-9354-459A-AE7E-399A14FD5A0B}" destId="{736A7562-4AD3-4F0A-BECD-A40902D77A8B}" srcOrd="0" destOrd="0" parTransId="{EEA6F4A0-2523-4AFA-AF7E-B2C4481812DD}" sibTransId="{9319D7BE-E277-4747-A939-C018455CD337}"/>
    <dgm:cxn modelId="{8F3D853E-996B-4878-BE81-4D28B0FB4C3F}" type="presOf" srcId="{F5AC869B-49DA-42CF-843F-3C60195D5DEE}" destId="{5B585DAC-212C-4814-B05F-152605F50AD4}" srcOrd="0" destOrd="0" presId="urn:microsoft.com/office/officeart/2005/8/layout/radial6"/>
    <dgm:cxn modelId="{41A8C72D-D961-4E0A-AFF9-FEE6C7283805}" type="presOf" srcId="{F8024C1B-D60C-4F81-966B-7AED1CC7D5CE}" destId="{428A49BD-33B2-4172-8C7D-B17E4A7E1FDF}" srcOrd="0" destOrd="0" presId="urn:microsoft.com/office/officeart/2005/8/layout/radial6"/>
    <dgm:cxn modelId="{6EBA43F2-034C-4E2A-8448-C95EF76FDCFE}" srcId="{736A7562-4AD3-4F0A-BECD-A40902D77A8B}" destId="{F8024C1B-D60C-4F81-966B-7AED1CC7D5CE}" srcOrd="2" destOrd="0" parTransId="{5A7E14E4-5FD3-40D4-A34C-0FE75EA7D6EC}" sibTransId="{FB89FFE3-1756-4069-A727-D42457D72832}"/>
    <dgm:cxn modelId="{8F755D3E-4D43-4EFC-A219-A9360421E989}" type="presOf" srcId="{FB89FFE3-1756-4069-A727-D42457D72832}" destId="{4EC6A024-214B-483E-B272-666084D8982A}" srcOrd="0" destOrd="0" presId="urn:microsoft.com/office/officeart/2005/8/layout/radial6"/>
    <dgm:cxn modelId="{F9778F3B-E483-4EA2-A1AD-016C764D8D70}" type="presOf" srcId="{736A7562-4AD3-4F0A-BECD-A40902D77A8B}" destId="{BBC9FB5F-52F2-4C12-AB0A-BDDFF7958493}" srcOrd="0" destOrd="0" presId="urn:microsoft.com/office/officeart/2005/8/layout/radial6"/>
    <dgm:cxn modelId="{D9CDF388-7BCA-43BA-A19C-E948E4854ECA}" srcId="{736A7562-4AD3-4F0A-BECD-A40902D77A8B}" destId="{D836014E-4A2F-4618-A440-2B051171B44D}" srcOrd="0" destOrd="0" parTransId="{DB658232-0A63-468A-B693-4B22B9124B1E}" sibTransId="{F5AC869B-49DA-42CF-843F-3C60195D5DEE}"/>
    <dgm:cxn modelId="{FFC68DB9-DEE6-4ABD-8E68-003B2B911A93}" type="presOf" srcId="{23B68FDC-6257-4FCD-8569-2C92AA1ADED8}" destId="{65BCC79D-B019-4B22-AD79-ED84EB38F267}" srcOrd="0" destOrd="0" presId="urn:microsoft.com/office/officeart/2005/8/layout/radial6"/>
    <dgm:cxn modelId="{6B546619-4411-492D-AEE0-CD60F380B2B2}" type="presOf" srcId="{7C3C8BB1-9354-459A-AE7E-399A14FD5A0B}" destId="{E308C8D3-9696-4464-A531-735FC24761E4}" srcOrd="0" destOrd="0" presId="urn:microsoft.com/office/officeart/2005/8/layout/radial6"/>
    <dgm:cxn modelId="{91B16609-F7AD-4D93-B66B-98F613F979CB}" type="presOf" srcId="{D836014E-4A2F-4618-A440-2B051171B44D}" destId="{CC3F0AAA-52DF-41F7-B9D1-BC73447A8A92}" srcOrd="0" destOrd="0" presId="urn:microsoft.com/office/officeart/2005/8/layout/radial6"/>
    <dgm:cxn modelId="{03410952-EE12-4355-8266-E06B118DD246}" srcId="{736A7562-4AD3-4F0A-BECD-A40902D77A8B}" destId="{6BE79356-05CC-41B7-BEB2-40E7E820715A}" srcOrd="3" destOrd="0" parTransId="{3C5F208E-D257-488D-AB41-BD927782C653}" sibTransId="{23B68FDC-6257-4FCD-8569-2C92AA1ADED8}"/>
    <dgm:cxn modelId="{D9A68A2D-5E54-42C2-AFAF-E5227699E31A}" type="presParOf" srcId="{E308C8D3-9696-4464-A531-735FC24761E4}" destId="{BBC9FB5F-52F2-4C12-AB0A-BDDFF7958493}" srcOrd="0" destOrd="0" presId="urn:microsoft.com/office/officeart/2005/8/layout/radial6"/>
    <dgm:cxn modelId="{88DFFE18-AEC2-412F-96CD-95C5AC5A1D9E}" type="presParOf" srcId="{E308C8D3-9696-4464-A531-735FC24761E4}" destId="{CC3F0AAA-52DF-41F7-B9D1-BC73447A8A92}" srcOrd="1" destOrd="0" presId="urn:microsoft.com/office/officeart/2005/8/layout/radial6"/>
    <dgm:cxn modelId="{6EE48FEC-605F-4E14-B5ED-AAB5D5C86FF6}" type="presParOf" srcId="{E308C8D3-9696-4464-A531-735FC24761E4}" destId="{44D0E9D4-EEF7-48F6-B7F1-E8293330281A}" srcOrd="2" destOrd="0" presId="urn:microsoft.com/office/officeart/2005/8/layout/radial6"/>
    <dgm:cxn modelId="{ABB501ED-7E82-4FFA-A180-36FD6FA1B85B}" type="presParOf" srcId="{E308C8D3-9696-4464-A531-735FC24761E4}" destId="{5B585DAC-212C-4814-B05F-152605F50AD4}" srcOrd="3" destOrd="0" presId="urn:microsoft.com/office/officeart/2005/8/layout/radial6"/>
    <dgm:cxn modelId="{A55F830C-DCF0-47F1-8D05-D8A5F42595CF}" type="presParOf" srcId="{E308C8D3-9696-4464-A531-735FC24761E4}" destId="{1B111A97-13A4-417D-98A7-33679916B4FF}" srcOrd="4" destOrd="0" presId="urn:microsoft.com/office/officeart/2005/8/layout/radial6"/>
    <dgm:cxn modelId="{C5798C28-20B7-49F8-A0D3-5BC61E72903B}" type="presParOf" srcId="{E308C8D3-9696-4464-A531-735FC24761E4}" destId="{9573B317-B88F-4671-A910-8D8358A6A0AC}" srcOrd="5" destOrd="0" presId="urn:microsoft.com/office/officeart/2005/8/layout/radial6"/>
    <dgm:cxn modelId="{0EC97D51-8CF0-405C-B48E-0854542C5C85}" type="presParOf" srcId="{E308C8D3-9696-4464-A531-735FC24761E4}" destId="{D65D18F6-1586-407D-845E-087B0A9C197D}" srcOrd="6" destOrd="0" presId="urn:microsoft.com/office/officeart/2005/8/layout/radial6"/>
    <dgm:cxn modelId="{86580288-9C3B-4AB1-90AD-EC6DCD37FEE0}" type="presParOf" srcId="{E308C8D3-9696-4464-A531-735FC24761E4}" destId="{428A49BD-33B2-4172-8C7D-B17E4A7E1FDF}" srcOrd="7" destOrd="0" presId="urn:microsoft.com/office/officeart/2005/8/layout/radial6"/>
    <dgm:cxn modelId="{AD9D46FB-89C3-4EFE-9B0F-ECADEA6E2F2C}" type="presParOf" srcId="{E308C8D3-9696-4464-A531-735FC24761E4}" destId="{125D7F5D-5312-4BE7-8DCE-D474349E107D}" srcOrd="8" destOrd="0" presId="urn:microsoft.com/office/officeart/2005/8/layout/radial6"/>
    <dgm:cxn modelId="{89C76344-3345-46D1-82D1-5EC23B75AFEA}" type="presParOf" srcId="{E308C8D3-9696-4464-A531-735FC24761E4}" destId="{4EC6A024-214B-483E-B272-666084D8982A}" srcOrd="9" destOrd="0" presId="urn:microsoft.com/office/officeart/2005/8/layout/radial6"/>
    <dgm:cxn modelId="{3840FAB7-8458-4F6E-BF4F-547E49C98133}" type="presParOf" srcId="{E308C8D3-9696-4464-A531-735FC24761E4}" destId="{21DECD84-B68A-4296-80F9-CDD751333289}" srcOrd="10" destOrd="0" presId="urn:microsoft.com/office/officeart/2005/8/layout/radial6"/>
    <dgm:cxn modelId="{ACE802A3-BADB-427E-8245-74ABEB683687}" type="presParOf" srcId="{E308C8D3-9696-4464-A531-735FC24761E4}" destId="{5921E9B9-951C-457D-A202-11456C62284E}" srcOrd="11" destOrd="0" presId="urn:microsoft.com/office/officeart/2005/8/layout/radial6"/>
    <dgm:cxn modelId="{D13EDB32-4B87-47A3-8B19-E0E0FBC4727C}" type="presParOf" srcId="{E308C8D3-9696-4464-A531-735FC24761E4}" destId="{65BCC79D-B019-4B22-AD79-ED84EB38F26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75E73-72F6-4C21-9AA5-568CCF2F6B87}">
      <dsp:nvSpPr>
        <dsp:cNvPr id="0" name=""/>
        <dsp:cNvSpPr/>
      </dsp:nvSpPr>
      <dsp:spPr>
        <a:xfrm>
          <a:off x="467554" y="653809"/>
          <a:ext cx="2292886" cy="25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rgbClr val="C00000"/>
              </a:solidFill>
            </a:rPr>
            <a:t>Cloud Computing </a:t>
          </a:r>
          <a:endParaRPr lang="en-GB" sz="1300" b="1" kern="1200" dirty="0">
            <a:solidFill>
              <a:srgbClr val="C00000"/>
            </a:solidFill>
          </a:endParaRPr>
        </a:p>
      </dsp:txBody>
      <dsp:txXfrm>
        <a:off x="467554" y="653809"/>
        <a:ext cx="2292886" cy="257400"/>
      </dsp:txXfrm>
    </dsp:sp>
    <dsp:sp modelId="{6419075D-C394-4EE6-BEA6-EECF119AE5A3}">
      <dsp:nvSpPr>
        <dsp:cNvPr id="0" name=""/>
        <dsp:cNvSpPr/>
      </dsp:nvSpPr>
      <dsp:spPr>
        <a:xfrm>
          <a:off x="2760440" y="348147"/>
          <a:ext cx="458577" cy="8687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984FD-360D-4533-A62C-1E4427FAF85A}">
      <dsp:nvSpPr>
        <dsp:cNvPr id="0" name=""/>
        <dsp:cNvSpPr/>
      </dsp:nvSpPr>
      <dsp:spPr>
        <a:xfrm>
          <a:off x="3402448" y="348147"/>
          <a:ext cx="5287994" cy="86872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Disappearing perimeters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Business services distributed over the network 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Global operations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Big data at rest on the network / exposed via the network</a:t>
          </a:r>
          <a:endParaRPr lang="en-GB" sz="1300" kern="1200" dirty="0"/>
        </a:p>
      </dsp:txBody>
      <dsp:txXfrm>
        <a:off x="3402448" y="348147"/>
        <a:ext cx="5287994" cy="868725"/>
      </dsp:txXfrm>
    </dsp:sp>
    <dsp:sp modelId="{A3683F05-6824-41F8-81A2-CB5D0F7E7F62}">
      <dsp:nvSpPr>
        <dsp:cNvPr id="0" name=""/>
        <dsp:cNvSpPr/>
      </dsp:nvSpPr>
      <dsp:spPr>
        <a:xfrm>
          <a:off x="467554" y="1372262"/>
          <a:ext cx="2292886" cy="25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rgbClr val="C00000"/>
              </a:solidFill>
            </a:rPr>
            <a:t>Network Virtualisation</a:t>
          </a:r>
          <a:endParaRPr lang="en-GB" sz="1300" b="1" kern="1200" dirty="0">
            <a:solidFill>
              <a:srgbClr val="C00000"/>
            </a:solidFill>
          </a:endParaRPr>
        </a:p>
      </dsp:txBody>
      <dsp:txXfrm>
        <a:off x="467554" y="1372262"/>
        <a:ext cx="2292886" cy="257400"/>
      </dsp:txXfrm>
    </dsp:sp>
    <dsp:sp modelId="{CC170D30-E83E-4EE5-B5A5-10364A89BCCB}">
      <dsp:nvSpPr>
        <dsp:cNvPr id="0" name=""/>
        <dsp:cNvSpPr/>
      </dsp:nvSpPr>
      <dsp:spPr>
        <a:xfrm>
          <a:off x="2760440" y="1263672"/>
          <a:ext cx="458577" cy="4745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69BA7-A593-42EB-A7F5-830700194F6F}">
      <dsp:nvSpPr>
        <dsp:cNvPr id="0" name=""/>
        <dsp:cNvSpPr/>
      </dsp:nvSpPr>
      <dsp:spPr>
        <a:xfrm>
          <a:off x="3402448" y="1263672"/>
          <a:ext cx="5310508" cy="47458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Virtualisation of networks and network devices 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New ways of operating network infrastructures</a:t>
          </a:r>
          <a:endParaRPr lang="en-GB" sz="1300" kern="1200" dirty="0"/>
        </a:p>
      </dsp:txBody>
      <dsp:txXfrm>
        <a:off x="3402448" y="1263672"/>
        <a:ext cx="5310508" cy="474581"/>
      </dsp:txXfrm>
    </dsp:sp>
    <dsp:sp modelId="{BF6F80F4-99FD-4A92-B4FD-3AA9EAAEBD6A}">
      <dsp:nvSpPr>
        <dsp:cNvPr id="0" name=""/>
        <dsp:cNvSpPr/>
      </dsp:nvSpPr>
      <dsp:spPr>
        <a:xfrm>
          <a:off x="467554" y="1994190"/>
          <a:ext cx="2292886" cy="25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smtClean="0">
              <a:solidFill>
                <a:schemeClr val="accent1"/>
              </a:solidFill>
            </a:rPr>
            <a:t>Internet </a:t>
          </a:r>
          <a:r>
            <a:rPr lang="en-GB" sz="1300" b="1" kern="1200" dirty="0" smtClean="0">
              <a:solidFill>
                <a:schemeClr val="accent1"/>
              </a:solidFill>
            </a:rPr>
            <a:t>of Things</a:t>
          </a:r>
          <a:endParaRPr lang="en-GB" sz="1300" kern="1200"/>
        </a:p>
      </dsp:txBody>
      <dsp:txXfrm>
        <a:off x="467554" y="1994190"/>
        <a:ext cx="2292886" cy="257400"/>
      </dsp:txXfrm>
    </dsp:sp>
    <dsp:sp modelId="{874C1F93-6C40-4A31-BEDD-89BE635E69A7}">
      <dsp:nvSpPr>
        <dsp:cNvPr id="0" name=""/>
        <dsp:cNvSpPr/>
      </dsp:nvSpPr>
      <dsp:spPr>
        <a:xfrm>
          <a:off x="2760440" y="1785053"/>
          <a:ext cx="458577" cy="6756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E6ED6-BB61-4928-BA0E-F1E38E28E99E}">
      <dsp:nvSpPr>
        <dsp:cNvPr id="0" name=""/>
        <dsp:cNvSpPr/>
      </dsp:nvSpPr>
      <dsp:spPr>
        <a:xfrm>
          <a:off x="3402448" y="1785053"/>
          <a:ext cx="5310508" cy="6756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Massive interconnection of cloud services and smart devices 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Global distribution (Smart Cities, Smart Health, Smart Energy, etc.)  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Fusion of services with </a:t>
          </a:r>
          <a:r>
            <a:rPr lang="en-GB" sz="1300" kern="1200" dirty="0" err="1" smtClean="0"/>
            <a:t>nw</a:t>
          </a:r>
          <a:r>
            <a:rPr lang="en-GB" sz="1300" kern="1200" dirty="0" smtClean="0"/>
            <a:t> areas that did not rely on IT networks </a:t>
          </a:r>
          <a:endParaRPr lang="en-GB" sz="1300" kern="1200" dirty="0"/>
        </a:p>
      </dsp:txBody>
      <dsp:txXfrm>
        <a:off x="3402448" y="1785053"/>
        <a:ext cx="5310508" cy="675675"/>
      </dsp:txXfrm>
    </dsp:sp>
    <dsp:sp modelId="{3F7FFEE7-DA0E-4BEB-BA91-D21BD00D286A}">
      <dsp:nvSpPr>
        <dsp:cNvPr id="0" name=""/>
        <dsp:cNvSpPr/>
      </dsp:nvSpPr>
      <dsp:spPr>
        <a:xfrm>
          <a:off x="467554" y="2539577"/>
          <a:ext cx="2292886" cy="410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smtClean="0">
              <a:solidFill>
                <a:schemeClr val="accent1"/>
              </a:solidFill>
            </a:rPr>
            <a:t>Content </a:t>
          </a:r>
          <a:r>
            <a:rPr lang="en-GB" sz="1300" b="1" kern="1200" dirty="0" smtClean="0">
              <a:solidFill>
                <a:schemeClr val="accent1"/>
              </a:solidFill>
            </a:rPr>
            <a:t>Networks &amp; New Media</a:t>
          </a:r>
          <a:endParaRPr lang="en-GB" sz="1300" kern="1200"/>
        </a:p>
      </dsp:txBody>
      <dsp:txXfrm>
        <a:off x="467554" y="2539577"/>
        <a:ext cx="2292886" cy="410231"/>
      </dsp:txXfrm>
    </dsp:sp>
    <dsp:sp modelId="{A1412045-FFE9-4D9B-95BD-CC7E7728DB9E}">
      <dsp:nvSpPr>
        <dsp:cNvPr id="0" name=""/>
        <dsp:cNvSpPr/>
      </dsp:nvSpPr>
      <dsp:spPr>
        <a:xfrm>
          <a:off x="2760440" y="2507528"/>
          <a:ext cx="458577" cy="474329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000DD-0E27-466F-BBD7-F7D10F78B2B8}">
      <dsp:nvSpPr>
        <dsp:cNvPr id="0" name=""/>
        <dsp:cNvSpPr/>
      </dsp:nvSpPr>
      <dsp:spPr>
        <a:xfrm>
          <a:off x="3402448" y="2507528"/>
          <a:ext cx="5310508" cy="4743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New and more complex content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Complex content and media delivery schemes</a:t>
          </a:r>
          <a:endParaRPr lang="en-GB" sz="1300" kern="1200" dirty="0"/>
        </a:p>
      </dsp:txBody>
      <dsp:txXfrm>
        <a:off x="3402448" y="2507528"/>
        <a:ext cx="5310508" cy="474329"/>
      </dsp:txXfrm>
    </dsp:sp>
    <dsp:sp modelId="{647F599C-D9FB-4961-B7A6-148DF3294479}">
      <dsp:nvSpPr>
        <dsp:cNvPr id="0" name=""/>
        <dsp:cNvSpPr/>
      </dsp:nvSpPr>
      <dsp:spPr>
        <a:xfrm>
          <a:off x="467554" y="3137248"/>
          <a:ext cx="2292886" cy="25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chemeClr val="accent1"/>
              </a:solidFill>
            </a:rPr>
            <a:t>Mobile Network Evolution </a:t>
          </a:r>
          <a:endParaRPr lang="en-GB" sz="1300" b="1" kern="1200" dirty="0">
            <a:solidFill>
              <a:schemeClr val="accent1"/>
            </a:solidFill>
          </a:endParaRPr>
        </a:p>
      </dsp:txBody>
      <dsp:txXfrm>
        <a:off x="467554" y="3137248"/>
        <a:ext cx="2292886" cy="257400"/>
      </dsp:txXfrm>
    </dsp:sp>
    <dsp:sp modelId="{EDAB3DF0-80A0-48BE-BA48-8DDD34166118}">
      <dsp:nvSpPr>
        <dsp:cNvPr id="0" name=""/>
        <dsp:cNvSpPr/>
      </dsp:nvSpPr>
      <dsp:spPr>
        <a:xfrm>
          <a:off x="2760440" y="3028658"/>
          <a:ext cx="458577" cy="4745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3104B-3E78-4B2B-9DDD-EAE2FCDFD7B6}">
      <dsp:nvSpPr>
        <dsp:cNvPr id="0" name=""/>
        <dsp:cNvSpPr/>
      </dsp:nvSpPr>
      <dsp:spPr>
        <a:xfrm>
          <a:off x="3402448" y="3028658"/>
          <a:ext cx="5287994" cy="47458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4G evolution and deployment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BOYD proliferation </a:t>
          </a:r>
          <a:endParaRPr lang="en-GB" sz="1300" kern="1200" dirty="0"/>
        </a:p>
      </dsp:txBody>
      <dsp:txXfrm>
        <a:off x="3402448" y="3028658"/>
        <a:ext cx="5287994" cy="474581"/>
      </dsp:txXfrm>
    </dsp:sp>
    <dsp:sp modelId="{8FB55FD6-AE9B-4A9D-83F5-B8584A2D0C68}">
      <dsp:nvSpPr>
        <dsp:cNvPr id="0" name=""/>
        <dsp:cNvSpPr/>
      </dsp:nvSpPr>
      <dsp:spPr>
        <a:xfrm>
          <a:off x="467554" y="3658630"/>
          <a:ext cx="2292886" cy="25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chemeClr val="accent1"/>
              </a:solidFill>
            </a:rPr>
            <a:t>Social Networks</a:t>
          </a:r>
          <a:endParaRPr lang="en-GB" sz="1300" b="1" kern="1200" dirty="0">
            <a:solidFill>
              <a:schemeClr val="accent1"/>
            </a:solidFill>
          </a:endParaRPr>
        </a:p>
      </dsp:txBody>
      <dsp:txXfrm>
        <a:off x="467554" y="3658630"/>
        <a:ext cx="2292886" cy="257400"/>
      </dsp:txXfrm>
    </dsp:sp>
    <dsp:sp modelId="{DC2E9461-2DEE-4247-85CE-C72845742B0C}">
      <dsp:nvSpPr>
        <dsp:cNvPr id="0" name=""/>
        <dsp:cNvSpPr/>
      </dsp:nvSpPr>
      <dsp:spPr>
        <a:xfrm>
          <a:off x="2760440" y="3550039"/>
          <a:ext cx="458577" cy="4745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B3CB9-A32F-44D4-8029-C5B838F6C023}">
      <dsp:nvSpPr>
        <dsp:cNvPr id="0" name=""/>
        <dsp:cNvSpPr/>
      </dsp:nvSpPr>
      <dsp:spPr>
        <a:xfrm>
          <a:off x="3402448" y="3550039"/>
          <a:ext cx="5287994" cy="47458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Complex interleaving communication channels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New socio-technical models</a:t>
          </a:r>
          <a:endParaRPr lang="en-GB" sz="1300" kern="1200" dirty="0"/>
        </a:p>
      </dsp:txBody>
      <dsp:txXfrm>
        <a:off x="3402448" y="3550039"/>
        <a:ext cx="5287994" cy="474581"/>
      </dsp:txXfrm>
    </dsp:sp>
    <dsp:sp modelId="{6F989470-CA17-4108-9F8A-C92FD4921E07}">
      <dsp:nvSpPr>
        <dsp:cNvPr id="0" name=""/>
        <dsp:cNvSpPr/>
      </dsp:nvSpPr>
      <dsp:spPr>
        <a:xfrm>
          <a:off x="467554" y="4180011"/>
          <a:ext cx="2292886" cy="25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chemeClr val="accent1"/>
              </a:solidFill>
            </a:rPr>
            <a:t>Cyber Crime</a:t>
          </a:r>
          <a:endParaRPr lang="en-GB" sz="1300" b="1" kern="1200" dirty="0">
            <a:solidFill>
              <a:schemeClr val="accent1"/>
            </a:solidFill>
          </a:endParaRPr>
        </a:p>
      </dsp:txBody>
      <dsp:txXfrm>
        <a:off x="467554" y="4180011"/>
        <a:ext cx="2292886" cy="257400"/>
      </dsp:txXfrm>
    </dsp:sp>
    <dsp:sp modelId="{7E6713CB-EBF2-42D9-A926-34333CCF4A35}">
      <dsp:nvSpPr>
        <dsp:cNvPr id="0" name=""/>
        <dsp:cNvSpPr/>
      </dsp:nvSpPr>
      <dsp:spPr>
        <a:xfrm>
          <a:off x="2760440" y="4071420"/>
          <a:ext cx="458577" cy="4745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DDFCA-26AD-4588-8B89-1F9B308B7134}">
      <dsp:nvSpPr>
        <dsp:cNvPr id="0" name=""/>
        <dsp:cNvSpPr/>
      </dsp:nvSpPr>
      <dsp:spPr>
        <a:xfrm>
          <a:off x="3402448" y="4071420"/>
          <a:ext cx="5287994" cy="47458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Fusion of traditional and internet crime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Reputation damage and attacks </a:t>
          </a:r>
          <a:endParaRPr lang="en-GB" sz="1300" kern="1200" dirty="0"/>
        </a:p>
      </dsp:txBody>
      <dsp:txXfrm>
        <a:off x="3402448" y="4071420"/>
        <a:ext cx="5287994" cy="474581"/>
      </dsp:txXfrm>
    </dsp:sp>
    <dsp:sp modelId="{09724FDC-87F0-4D9B-A397-0881734AE744}">
      <dsp:nvSpPr>
        <dsp:cNvPr id="0" name=""/>
        <dsp:cNvSpPr/>
      </dsp:nvSpPr>
      <dsp:spPr>
        <a:xfrm>
          <a:off x="467554" y="4801939"/>
          <a:ext cx="2292886" cy="25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chemeClr val="accent1"/>
              </a:solidFill>
            </a:rPr>
            <a:t>Cyber Terrorism</a:t>
          </a:r>
          <a:endParaRPr lang="en-GB" sz="1300" b="1" kern="1200" dirty="0">
            <a:solidFill>
              <a:schemeClr val="accent1"/>
            </a:solidFill>
          </a:endParaRPr>
        </a:p>
      </dsp:txBody>
      <dsp:txXfrm>
        <a:off x="467554" y="4801939"/>
        <a:ext cx="2292886" cy="257400"/>
      </dsp:txXfrm>
    </dsp:sp>
    <dsp:sp modelId="{E0CE0FF2-DDA3-4EAF-A347-8143A99E6508}">
      <dsp:nvSpPr>
        <dsp:cNvPr id="0" name=""/>
        <dsp:cNvSpPr/>
      </dsp:nvSpPr>
      <dsp:spPr>
        <a:xfrm>
          <a:off x="2760440" y="4592801"/>
          <a:ext cx="458577" cy="6756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BECF6-208D-4638-A88A-26D03B740004}">
      <dsp:nvSpPr>
        <dsp:cNvPr id="0" name=""/>
        <dsp:cNvSpPr/>
      </dsp:nvSpPr>
      <dsp:spPr>
        <a:xfrm>
          <a:off x="3402448" y="4592801"/>
          <a:ext cx="5287994" cy="6756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Network increasingly a theatre of state, group and activist terrorism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Complex supply chains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Fusion of civil/defence networks </a:t>
          </a:r>
          <a:endParaRPr lang="en-GB" sz="1300" kern="1200" dirty="0"/>
        </a:p>
      </dsp:txBody>
      <dsp:txXfrm>
        <a:off x="3402448" y="4592801"/>
        <a:ext cx="5287994" cy="675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6C32E-C94C-4376-B6AA-CE6A9289D859}">
      <dsp:nvSpPr>
        <dsp:cNvPr id="0" name=""/>
        <dsp:cNvSpPr/>
      </dsp:nvSpPr>
      <dsp:spPr>
        <a:xfrm>
          <a:off x="696019" y="552664"/>
          <a:ext cx="4394439" cy="4394439"/>
        </a:xfrm>
        <a:prstGeom prst="blockArc">
          <a:avLst>
            <a:gd name="adj1" fmla="val 13114286"/>
            <a:gd name="adj2" fmla="val 16200000"/>
            <a:gd name="adj3" fmla="val 3895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3BA8AC-08EF-498F-A6C3-A30C3C891355}">
      <dsp:nvSpPr>
        <dsp:cNvPr id="0" name=""/>
        <dsp:cNvSpPr/>
      </dsp:nvSpPr>
      <dsp:spPr>
        <a:xfrm>
          <a:off x="696019" y="552664"/>
          <a:ext cx="4394439" cy="4394439"/>
        </a:xfrm>
        <a:prstGeom prst="blockArc">
          <a:avLst>
            <a:gd name="adj1" fmla="val 10028571"/>
            <a:gd name="adj2" fmla="val 13114286"/>
            <a:gd name="adj3" fmla="val 3895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622F7A-3C66-4EBC-8E11-EC16AB5AEF88}">
      <dsp:nvSpPr>
        <dsp:cNvPr id="0" name=""/>
        <dsp:cNvSpPr/>
      </dsp:nvSpPr>
      <dsp:spPr>
        <a:xfrm>
          <a:off x="696019" y="552664"/>
          <a:ext cx="4394439" cy="4394439"/>
        </a:xfrm>
        <a:prstGeom prst="blockArc">
          <a:avLst>
            <a:gd name="adj1" fmla="val 6942857"/>
            <a:gd name="adj2" fmla="val 10028571"/>
            <a:gd name="adj3" fmla="val 3895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BCC79D-B019-4B22-AD79-ED84EB38F267}">
      <dsp:nvSpPr>
        <dsp:cNvPr id="0" name=""/>
        <dsp:cNvSpPr/>
      </dsp:nvSpPr>
      <dsp:spPr>
        <a:xfrm>
          <a:off x="696019" y="552664"/>
          <a:ext cx="4394439" cy="4394439"/>
        </a:xfrm>
        <a:prstGeom prst="blockArc">
          <a:avLst>
            <a:gd name="adj1" fmla="val 3857143"/>
            <a:gd name="adj2" fmla="val 6942857"/>
            <a:gd name="adj3" fmla="val 3895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C6A024-214B-483E-B272-666084D8982A}">
      <dsp:nvSpPr>
        <dsp:cNvPr id="0" name=""/>
        <dsp:cNvSpPr/>
      </dsp:nvSpPr>
      <dsp:spPr>
        <a:xfrm>
          <a:off x="696019" y="552664"/>
          <a:ext cx="4394439" cy="4394439"/>
        </a:xfrm>
        <a:prstGeom prst="blockArc">
          <a:avLst>
            <a:gd name="adj1" fmla="val 771429"/>
            <a:gd name="adj2" fmla="val 3857143"/>
            <a:gd name="adj3" fmla="val 3895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5D18F6-1586-407D-845E-087B0A9C197D}">
      <dsp:nvSpPr>
        <dsp:cNvPr id="0" name=""/>
        <dsp:cNvSpPr/>
      </dsp:nvSpPr>
      <dsp:spPr>
        <a:xfrm>
          <a:off x="696019" y="552664"/>
          <a:ext cx="4394439" cy="4394439"/>
        </a:xfrm>
        <a:prstGeom prst="blockArc">
          <a:avLst>
            <a:gd name="adj1" fmla="val 19285714"/>
            <a:gd name="adj2" fmla="val 771429"/>
            <a:gd name="adj3" fmla="val 3895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585DAC-212C-4814-B05F-152605F50AD4}">
      <dsp:nvSpPr>
        <dsp:cNvPr id="0" name=""/>
        <dsp:cNvSpPr/>
      </dsp:nvSpPr>
      <dsp:spPr>
        <a:xfrm>
          <a:off x="696019" y="552664"/>
          <a:ext cx="4394439" cy="4394439"/>
        </a:xfrm>
        <a:prstGeom prst="blockArc">
          <a:avLst>
            <a:gd name="adj1" fmla="val 16200000"/>
            <a:gd name="adj2" fmla="val 19285714"/>
            <a:gd name="adj3" fmla="val 3895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C9FB5F-52F2-4C12-AB0A-BDDFF7958493}">
      <dsp:nvSpPr>
        <dsp:cNvPr id="0" name=""/>
        <dsp:cNvSpPr/>
      </dsp:nvSpPr>
      <dsp:spPr>
        <a:xfrm>
          <a:off x="1785944" y="1643073"/>
          <a:ext cx="2214588" cy="221362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/>
            <a:t>Cloud&amp;Virtual</a:t>
          </a:r>
          <a:r>
            <a:rPr lang="en-GB" sz="1800" kern="1200" dirty="0" smtClean="0"/>
            <a:t> Infrastructure Security</a:t>
          </a:r>
          <a:endParaRPr lang="en-GB" sz="1800" kern="1200" dirty="0"/>
        </a:p>
      </dsp:txBody>
      <dsp:txXfrm>
        <a:off x="2110263" y="1967250"/>
        <a:ext cx="1565950" cy="1565266"/>
      </dsp:txXfrm>
    </dsp:sp>
    <dsp:sp modelId="{CC3F0AAA-52DF-41F7-B9D1-BC73447A8A92}">
      <dsp:nvSpPr>
        <dsp:cNvPr id="0" name=""/>
        <dsp:cNvSpPr/>
      </dsp:nvSpPr>
      <dsp:spPr>
        <a:xfrm>
          <a:off x="2298910" y="1126"/>
          <a:ext cx="1188657" cy="11886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Active Shielding</a:t>
          </a:r>
          <a:endParaRPr lang="en-GB" sz="1200" b="1" kern="1200" dirty="0"/>
        </a:p>
      </dsp:txBody>
      <dsp:txXfrm>
        <a:off x="2472985" y="175201"/>
        <a:ext cx="840507" cy="840507"/>
      </dsp:txXfrm>
    </dsp:sp>
    <dsp:sp modelId="{1B111A97-13A4-417D-98A7-33679916B4FF}">
      <dsp:nvSpPr>
        <dsp:cNvPr id="0" name=""/>
        <dsp:cNvSpPr/>
      </dsp:nvSpPr>
      <dsp:spPr>
        <a:xfrm>
          <a:off x="3983309" y="812291"/>
          <a:ext cx="1188657" cy="11886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smtClean="0"/>
            <a:t>Isolation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smtClean="0"/>
            <a:t>(Inter-VM &amp; Hypervisor)</a:t>
          </a:r>
          <a:endParaRPr lang="en-GB" sz="1200" kern="1200" dirty="0"/>
        </a:p>
      </dsp:txBody>
      <dsp:txXfrm>
        <a:off x="4157384" y="986366"/>
        <a:ext cx="840507" cy="840507"/>
      </dsp:txXfrm>
    </dsp:sp>
    <dsp:sp modelId="{428A49BD-33B2-4172-8C7D-B17E4A7E1FDF}">
      <dsp:nvSpPr>
        <dsp:cNvPr id="0" name=""/>
        <dsp:cNvSpPr/>
      </dsp:nvSpPr>
      <dsp:spPr>
        <a:xfrm>
          <a:off x="4399321" y="2634960"/>
          <a:ext cx="1188657" cy="11886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VM Security</a:t>
          </a:r>
          <a:endParaRPr lang="en-GB" sz="1200" b="1" kern="1200" dirty="0"/>
        </a:p>
      </dsp:txBody>
      <dsp:txXfrm>
        <a:off x="4573396" y="2809035"/>
        <a:ext cx="840507" cy="840507"/>
      </dsp:txXfrm>
    </dsp:sp>
    <dsp:sp modelId="{21DECD84-B68A-4296-80F9-CDD751333289}">
      <dsp:nvSpPr>
        <dsp:cNvPr id="0" name=""/>
        <dsp:cNvSpPr/>
      </dsp:nvSpPr>
      <dsp:spPr>
        <a:xfrm>
          <a:off x="3233681" y="4096627"/>
          <a:ext cx="1188657" cy="11886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Hypervisor Security</a:t>
          </a:r>
          <a:endParaRPr lang="en-GB" sz="1200" b="1" kern="1200" dirty="0"/>
        </a:p>
      </dsp:txBody>
      <dsp:txXfrm>
        <a:off x="3407756" y="4270702"/>
        <a:ext cx="840507" cy="840507"/>
      </dsp:txXfrm>
    </dsp:sp>
    <dsp:sp modelId="{DE6BE4EC-004A-494B-A210-0CEDE8ADD506}">
      <dsp:nvSpPr>
        <dsp:cNvPr id="0" name=""/>
        <dsp:cNvSpPr/>
      </dsp:nvSpPr>
      <dsp:spPr>
        <a:xfrm>
          <a:off x="1364138" y="4096627"/>
          <a:ext cx="1188657" cy="11886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Physical -to- Virtual Mapping</a:t>
          </a:r>
          <a:endParaRPr lang="en-GB" sz="1200" b="1" kern="1200" dirty="0"/>
        </a:p>
      </dsp:txBody>
      <dsp:txXfrm>
        <a:off x="1538213" y="4270702"/>
        <a:ext cx="840507" cy="840507"/>
      </dsp:txXfrm>
    </dsp:sp>
    <dsp:sp modelId="{FDCA7DD8-C41B-4A5F-9F68-32174E2C67C1}">
      <dsp:nvSpPr>
        <dsp:cNvPr id="0" name=""/>
        <dsp:cNvSpPr/>
      </dsp:nvSpPr>
      <dsp:spPr>
        <a:xfrm>
          <a:off x="198498" y="2634960"/>
          <a:ext cx="1188657" cy="11886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End-to-end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Virtualisation</a:t>
          </a:r>
          <a:endParaRPr lang="en-GB" sz="1200" b="1" kern="1200" dirty="0"/>
        </a:p>
      </dsp:txBody>
      <dsp:txXfrm>
        <a:off x="372573" y="2809035"/>
        <a:ext cx="840507" cy="840507"/>
      </dsp:txXfrm>
    </dsp:sp>
    <dsp:sp modelId="{334AF8F3-0A8E-4F2E-9C9E-21A4CA40A983}">
      <dsp:nvSpPr>
        <dsp:cNvPr id="0" name=""/>
        <dsp:cNvSpPr/>
      </dsp:nvSpPr>
      <dsp:spPr>
        <a:xfrm>
          <a:off x="614510" y="812291"/>
          <a:ext cx="1188657" cy="11886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Data Leakage </a:t>
          </a:r>
          <a:r>
            <a:rPr lang="en-GB" sz="1200" kern="1200" smtClean="0"/>
            <a:t>Prevention</a:t>
          </a:r>
          <a:endParaRPr lang="en-GB" sz="1200" kern="1200" dirty="0"/>
        </a:p>
      </dsp:txBody>
      <dsp:txXfrm>
        <a:off x="788585" y="986366"/>
        <a:ext cx="840507" cy="8405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65038-B7FB-4F2B-8714-3695B580248D}">
      <dsp:nvSpPr>
        <dsp:cNvPr id="0" name=""/>
        <dsp:cNvSpPr/>
      </dsp:nvSpPr>
      <dsp:spPr>
        <a:xfrm>
          <a:off x="511245" y="545052"/>
          <a:ext cx="4335358" cy="4335358"/>
        </a:xfrm>
        <a:prstGeom prst="blockArc">
          <a:avLst>
            <a:gd name="adj1" fmla="val 13114286"/>
            <a:gd name="adj2" fmla="val 16200000"/>
            <a:gd name="adj3" fmla="val 389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F6C32E-C94C-4376-B6AA-CE6A9289D859}">
      <dsp:nvSpPr>
        <dsp:cNvPr id="0" name=""/>
        <dsp:cNvSpPr/>
      </dsp:nvSpPr>
      <dsp:spPr>
        <a:xfrm>
          <a:off x="511245" y="545052"/>
          <a:ext cx="4335358" cy="4335358"/>
        </a:xfrm>
        <a:prstGeom prst="blockArc">
          <a:avLst>
            <a:gd name="adj1" fmla="val 10028571"/>
            <a:gd name="adj2" fmla="val 13114286"/>
            <a:gd name="adj3" fmla="val 389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73DBCF-FB7B-4CF5-8DB2-5A4A8456644D}">
      <dsp:nvSpPr>
        <dsp:cNvPr id="0" name=""/>
        <dsp:cNvSpPr/>
      </dsp:nvSpPr>
      <dsp:spPr>
        <a:xfrm>
          <a:off x="511245" y="545052"/>
          <a:ext cx="4335358" cy="4335358"/>
        </a:xfrm>
        <a:prstGeom prst="blockArc">
          <a:avLst>
            <a:gd name="adj1" fmla="val 6942857"/>
            <a:gd name="adj2" fmla="val 10028571"/>
            <a:gd name="adj3" fmla="val 389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058D2F-360C-4BDD-B5FF-9E7125AF698D}">
      <dsp:nvSpPr>
        <dsp:cNvPr id="0" name=""/>
        <dsp:cNvSpPr/>
      </dsp:nvSpPr>
      <dsp:spPr>
        <a:xfrm>
          <a:off x="511245" y="545052"/>
          <a:ext cx="4335358" cy="4335358"/>
        </a:xfrm>
        <a:prstGeom prst="blockArc">
          <a:avLst>
            <a:gd name="adj1" fmla="val 3857143"/>
            <a:gd name="adj2" fmla="val 6942857"/>
            <a:gd name="adj3" fmla="val 389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4216B7-2FE5-46F8-8306-88F8B40848A8}">
      <dsp:nvSpPr>
        <dsp:cNvPr id="0" name=""/>
        <dsp:cNvSpPr/>
      </dsp:nvSpPr>
      <dsp:spPr>
        <a:xfrm>
          <a:off x="511245" y="545052"/>
          <a:ext cx="4335358" cy="4335358"/>
        </a:xfrm>
        <a:prstGeom prst="blockArc">
          <a:avLst>
            <a:gd name="adj1" fmla="val 771429"/>
            <a:gd name="adj2" fmla="val 3857143"/>
            <a:gd name="adj3" fmla="val 389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C6A024-214B-483E-B272-666084D8982A}">
      <dsp:nvSpPr>
        <dsp:cNvPr id="0" name=""/>
        <dsp:cNvSpPr/>
      </dsp:nvSpPr>
      <dsp:spPr>
        <a:xfrm>
          <a:off x="511245" y="545052"/>
          <a:ext cx="4335358" cy="4335358"/>
        </a:xfrm>
        <a:prstGeom prst="blockArc">
          <a:avLst>
            <a:gd name="adj1" fmla="val 19285714"/>
            <a:gd name="adj2" fmla="val 771429"/>
            <a:gd name="adj3" fmla="val 389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5D18F6-1586-407D-845E-087B0A9C197D}">
      <dsp:nvSpPr>
        <dsp:cNvPr id="0" name=""/>
        <dsp:cNvSpPr/>
      </dsp:nvSpPr>
      <dsp:spPr>
        <a:xfrm>
          <a:off x="511245" y="545052"/>
          <a:ext cx="4335358" cy="4335358"/>
        </a:xfrm>
        <a:prstGeom prst="blockArc">
          <a:avLst>
            <a:gd name="adj1" fmla="val 16200000"/>
            <a:gd name="adj2" fmla="val 19285714"/>
            <a:gd name="adj3" fmla="val 389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C9FB5F-52F2-4C12-AB0A-BDDFF7958493}">
      <dsp:nvSpPr>
        <dsp:cNvPr id="0" name=""/>
        <dsp:cNvSpPr/>
      </dsp:nvSpPr>
      <dsp:spPr>
        <a:xfrm>
          <a:off x="1561319" y="1557661"/>
          <a:ext cx="2235211" cy="229577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Cloud Data &amp; Services Security</a:t>
          </a:r>
          <a:endParaRPr lang="en-GB" sz="1800" kern="1200" dirty="0"/>
        </a:p>
      </dsp:txBody>
      <dsp:txXfrm>
        <a:off x="1888658" y="1893869"/>
        <a:ext cx="1580533" cy="1623355"/>
      </dsp:txXfrm>
    </dsp:sp>
    <dsp:sp modelId="{1B111A97-13A4-417D-98A7-33679916B4FF}">
      <dsp:nvSpPr>
        <dsp:cNvPr id="0" name=""/>
        <dsp:cNvSpPr/>
      </dsp:nvSpPr>
      <dsp:spPr>
        <a:xfrm>
          <a:off x="2000132" y="-56374"/>
          <a:ext cx="1357585" cy="128724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Law &amp; Compliance</a:t>
          </a:r>
          <a:endParaRPr lang="en-GB" sz="1100" kern="1200" dirty="0"/>
        </a:p>
      </dsp:txBody>
      <dsp:txXfrm>
        <a:off x="2198946" y="132138"/>
        <a:ext cx="959957" cy="910216"/>
      </dsp:txXfrm>
    </dsp:sp>
    <dsp:sp modelId="{428A49BD-33B2-4172-8C7D-B17E4A7E1FDF}">
      <dsp:nvSpPr>
        <dsp:cNvPr id="0" name=""/>
        <dsp:cNvSpPr/>
      </dsp:nvSpPr>
      <dsp:spPr>
        <a:xfrm>
          <a:off x="3661904" y="743892"/>
          <a:ext cx="1357585" cy="128724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Data Location &amp; Mobility</a:t>
          </a:r>
          <a:endParaRPr lang="en-GB" sz="1200" b="1" kern="1200" dirty="0"/>
        </a:p>
      </dsp:txBody>
      <dsp:txXfrm>
        <a:off x="3860718" y="932404"/>
        <a:ext cx="959957" cy="910216"/>
      </dsp:txXfrm>
    </dsp:sp>
    <dsp:sp modelId="{3329F3BD-C2A2-43F1-BCD4-E725653208FD}">
      <dsp:nvSpPr>
        <dsp:cNvPr id="0" name=""/>
        <dsp:cNvSpPr/>
      </dsp:nvSpPr>
      <dsp:spPr>
        <a:xfrm>
          <a:off x="4072328" y="2542076"/>
          <a:ext cx="1357585" cy="128724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Resilience &amp; Availability</a:t>
          </a:r>
          <a:endParaRPr lang="en-GB" sz="1200" b="1" kern="1200" dirty="0"/>
        </a:p>
      </dsp:txBody>
      <dsp:txXfrm>
        <a:off x="4271142" y="2730588"/>
        <a:ext cx="959957" cy="910216"/>
      </dsp:txXfrm>
    </dsp:sp>
    <dsp:sp modelId="{A2648AE7-1BA0-46E7-9520-2BB539535A0C}">
      <dsp:nvSpPr>
        <dsp:cNvPr id="0" name=""/>
        <dsp:cNvSpPr/>
      </dsp:nvSpPr>
      <dsp:spPr>
        <a:xfrm>
          <a:off x="2922346" y="3984108"/>
          <a:ext cx="1357585" cy="128724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Security in Depth</a:t>
          </a:r>
          <a:endParaRPr lang="en-GB" sz="1200" b="1" kern="1200" dirty="0"/>
        </a:p>
      </dsp:txBody>
      <dsp:txXfrm>
        <a:off x="3121160" y="4172620"/>
        <a:ext cx="959957" cy="910216"/>
      </dsp:txXfrm>
    </dsp:sp>
    <dsp:sp modelId="{B737B7E6-A1AF-431C-9B55-492CED4B9AA5}">
      <dsp:nvSpPr>
        <dsp:cNvPr id="0" name=""/>
        <dsp:cNvSpPr/>
      </dsp:nvSpPr>
      <dsp:spPr>
        <a:xfrm>
          <a:off x="1077918" y="3984108"/>
          <a:ext cx="1357585" cy="128724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Data Comingling</a:t>
          </a:r>
          <a:endParaRPr lang="en-GB" sz="1200" b="1" kern="1200" dirty="0"/>
        </a:p>
      </dsp:txBody>
      <dsp:txXfrm>
        <a:off x="1276732" y="4172620"/>
        <a:ext cx="959957" cy="910216"/>
      </dsp:txXfrm>
    </dsp:sp>
    <dsp:sp modelId="{334AF8F3-0A8E-4F2E-9C9E-21A4CA40A983}">
      <dsp:nvSpPr>
        <dsp:cNvPr id="0" name=""/>
        <dsp:cNvSpPr/>
      </dsp:nvSpPr>
      <dsp:spPr>
        <a:xfrm>
          <a:off x="-72063" y="2542076"/>
          <a:ext cx="1357585" cy="128724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Multi-tenancy</a:t>
          </a:r>
          <a:endParaRPr lang="en-GB" sz="1200" b="1" kern="1200" dirty="0"/>
        </a:p>
      </dsp:txBody>
      <dsp:txXfrm>
        <a:off x="126751" y="2730588"/>
        <a:ext cx="959957" cy="910216"/>
      </dsp:txXfrm>
    </dsp:sp>
    <dsp:sp modelId="{251C9A73-D96D-4829-B41C-ED4C459D5519}">
      <dsp:nvSpPr>
        <dsp:cNvPr id="0" name=""/>
        <dsp:cNvSpPr/>
      </dsp:nvSpPr>
      <dsp:spPr>
        <a:xfrm>
          <a:off x="431138" y="801497"/>
          <a:ext cx="1172029" cy="117202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Cloud Platform Lock-in</a:t>
          </a:r>
          <a:endParaRPr lang="en-GB" sz="1200" b="1" kern="1200" dirty="0"/>
        </a:p>
      </dsp:txBody>
      <dsp:txXfrm>
        <a:off x="602778" y="973137"/>
        <a:ext cx="828749" cy="8287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CC79D-B019-4B22-AD79-ED84EB38F267}">
      <dsp:nvSpPr>
        <dsp:cNvPr id="0" name=""/>
        <dsp:cNvSpPr/>
      </dsp:nvSpPr>
      <dsp:spPr>
        <a:xfrm>
          <a:off x="1043466" y="650557"/>
          <a:ext cx="4342486" cy="4342486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C6A024-214B-483E-B272-666084D8982A}">
      <dsp:nvSpPr>
        <dsp:cNvPr id="0" name=""/>
        <dsp:cNvSpPr/>
      </dsp:nvSpPr>
      <dsp:spPr>
        <a:xfrm>
          <a:off x="1043466" y="650557"/>
          <a:ext cx="4342486" cy="4342486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5D18F6-1586-407D-845E-087B0A9C197D}">
      <dsp:nvSpPr>
        <dsp:cNvPr id="0" name=""/>
        <dsp:cNvSpPr/>
      </dsp:nvSpPr>
      <dsp:spPr>
        <a:xfrm>
          <a:off x="1043466" y="650557"/>
          <a:ext cx="4342486" cy="4342486"/>
        </a:xfrm>
        <a:prstGeom prst="blockArc">
          <a:avLst>
            <a:gd name="adj1" fmla="val 0"/>
            <a:gd name="adj2" fmla="val 5400000"/>
            <a:gd name="adj3" fmla="val 4642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585DAC-212C-4814-B05F-152605F50AD4}">
      <dsp:nvSpPr>
        <dsp:cNvPr id="0" name=""/>
        <dsp:cNvSpPr/>
      </dsp:nvSpPr>
      <dsp:spPr>
        <a:xfrm>
          <a:off x="1043466" y="650557"/>
          <a:ext cx="4342486" cy="4342486"/>
        </a:xfrm>
        <a:prstGeom prst="blockArc">
          <a:avLst>
            <a:gd name="adj1" fmla="val 16200000"/>
            <a:gd name="adj2" fmla="val 0"/>
            <a:gd name="adj3" fmla="val 4642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C9FB5F-52F2-4C12-AB0A-BDDFF7958493}">
      <dsp:nvSpPr>
        <dsp:cNvPr id="0" name=""/>
        <dsp:cNvSpPr/>
      </dsp:nvSpPr>
      <dsp:spPr>
        <a:xfrm>
          <a:off x="2214822" y="1821913"/>
          <a:ext cx="1999775" cy="199977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Cloud Application </a:t>
          </a:r>
        </a:p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Security </a:t>
          </a:r>
          <a:endParaRPr lang="en-GB" sz="2000" kern="1200" dirty="0"/>
        </a:p>
      </dsp:txBody>
      <dsp:txXfrm>
        <a:off x="2507682" y="2114773"/>
        <a:ext cx="1414055" cy="1414055"/>
      </dsp:txXfrm>
    </dsp:sp>
    <dsp:sp modelId="{CC3F0AAA-52DF-41F7-B9D1-BC73447A8A92}">
      <dsp:nvSpPr>
        <dsp:cNvPr id="0" name=""/>
        <dsp:cNvSpPr/>
      </dsp:nvSpPr>
      <dsp:spPr>
        <a:xfrm>
          <a:off x="2514788" y="1030"/>
          <a:ext cx="1399842" cy="13998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smtClean="0"/>
            <a:t>Distributed Access </a:t>
          </a:r>
          <a:r>
            <a:rPr lang="en-GB" sz="1200" kern="1200" smtClean="0"/>
            <a:t>Management </a:t>
          </a:r>
          <a:endParaRPr lang="en-GB" sz="1200" kern="1200" dirty="0"/>
        </a:p>
      </dsp:txBody>
      <dsp:txXfrm>
        <a:off x="2719790" y="206032"/>
        <a:ext cx="989838" cy="989838"/>
      </dsp:txXfrm>
    </dsp:sp>
    <dsp:sp modelId="{1B111A97-13A4-417D-98A7-33679916B4FF}">
      <dsp:nvSpPr>
        <dsp:cNvPr id="0" name=""/>
        <dsp:cNvSpPr/>
      </dsp:nvSpPr>
      <dsp:spPr>
        <a:xfrm>
          <a:off x="4635637" y="2121879"/>
          <a:ext cx="1399842" cy="13998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smtClean="0"/>
            <a:t>Virtual Directory</a:t>
          </a:r>
          <a:r>
            <a:rPr lang="en-GB" sz="1200" kern="1200" smtClean="0"/>
            <a:t> Services</a:t>
          </a:r>
          <a:endParaRPr lang="en-GB" sz="1200" kern="1200" dirty="0"/>
        </a:p>
      </dsp:txBody>
      <dsp:txXfrm>
        <a:off x="4840639" y="2326881"/>
        <a:ext cx="989838" cy="989838"/>
      </dsp:txXfrm>
    </dsp:sp>
    <dsp:sp modelId="{428A49BD-33B2-4172-8C7D-B17E4A7E1FDF}">
      <dsp:nvSpPr>
        <dsp:cNvPr id="0" name=""/>
        <dsp:cNvSpPr/>
      </dsp:nvSpPr>
      <dsp:spPr>
        <a:xfrm>
          <a:off x="2514788" y="4242728"/>
          <a:ext cx="1399842" cy="13998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Application </a:t>
          </a:r>
          <a:r>
            <a:rPr lang="en-GB" sz="1400" b="1" kern="1200" smtClean="0"/>
            <a:t>Service Integration </a:t>
          </a:r>
          <a:endParaRPr lang="en-GB" sz="1200" b="1" kern="1200" dirty="0"/>
        </a:p>
      </dsp:txBody>
      <dsp:txXfrm>
        <a:off x="2719790" y="4447730"/>
        <a:ext cx="989838" cy="989838"/>
      </dsp:txXfrm>
    </dsp:sp>
    <dsp:sp modelId="{21DECD84-B68A-4296-80F9-CDD751333289}">
      <dsp:nvSpPr>
        <dsp:cNvPr id="0" name=""/>
        <dsp:cNvSpPr/>
      </dsp:nvSpPr>
      <dsp:spPr>
        <a:xfrm>
          <a:off x="393939" y="2121879"/>
          <a:ext cx="1399842" cy="13998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smtClean="0"/>
            <a:t>Identity Lifecycle </a:t>
          </a:r>
          <a:r>
            <a:rPr lang="en-GB" sz="1200" kern="1200" smtClean="0"/>
            <a:t>Management</a:t>
          </a:r>
          <a:endParaRPr lang="en-GB" sz="1200" kern="1200" dirty="0"/>
        </a:p>
      </dsp:txBody>
      <dsp:txXfrm>
        <a:off x="598941" y="2326881"/>
        <a:ext cx="989838" cy="989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DA7D9-559E-4886-B7C0-57BF4BA68D7C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63570-72CD-41C0-B8DD-379C8798E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64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B3B8-B294-44EC-BD9A-424BC7F22946}" type="datetimeFigureOut">
              <a:rPr lang="en-GB" smtClean="0"/>
              <a:t>12/02/2014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3C5D-18D2-4B7B-8BB4-1C6E74F99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83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B3B8-B294-44EC-BD9A-424BC7F22946}" type="datetimeFigureOut">
              <a:rPr lang="en-GB" smtClean="0"/>
              <a:t>12/02/2014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3C5D-18D2-4B7B-8BB4-1C6E74F99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8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B3B8-B294-44EC-BD9A-424BC7F22946}" type="datetimeFigureOut">
              <a:rPr lang="en-GB" smtClean="0"/>
              <a:t>12/02/2014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3C5D-18D2-4B7B-8BB4-1C6E74F99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488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8027988" y="6553200"/>
            <a:ext cx="873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srgbClr val="000000"/>
                </a:solidFill>
                <a:cs typeface="Arial" pitchFamily="34" charset="0"/>
              </a:rPr>
              <a:t>Slide </a:t>
            </a:r>
            <a:fld id="{07508033-3060-4EFF-A5A0-00A2040999EA}" type="slidenum">
              <a:rPr lang="en-GB" sz="1400" b="1">
                <a:solidFill>
                  <a:srgbClr val="000000"/>
                </a:solidFill>
                <a:cs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267200"/>
            <a:ext cx="7391400" cy="12192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7391400" cy="838200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88645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406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0219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345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514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6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778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689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B3B8-B294-44EC-BD9A-424BC7F22946}" type="datetimeFigureOut">
              <a:rPr lang="en-GB" smtClean="0"/>
              <a:t>12/02/2014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3C5D-18D2-4B7B-8BB4-1C6E74F99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496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4371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88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884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236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B3B8-B294-44EC-BD9A-424BC7F22946}" type="datetimeFigureOut">
              <a:rPr lang="en-GB" smtClean="0"/>
              <a:t>12/02/2014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3C5D-18D2-4B7B-8BB4-1C6E74F99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92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B3B8-B294-44EC-BD9A-424BC7F22946}" type="datetimeFigureOut">
              <a:rPr lang="en-GB" smtClean="0"/>
              <a:t>12/02/2014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3C5D-18D2-4B7B-8BB4-1C6E74F99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85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B3B8-B294-44EC-BD9A-424BC7F22946}" type="datetimeFigureOut">
              <a:rPr lang="en-GB" smtClean="0"/>
              <a:t>12/02/2014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3C5D-18D2-4B7B-8BB4-1C6E74F99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2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B3B8-B294-44EC-BD9A-424BC7F22946}" type="datetimeFigureOut">
              <a:rPr lang="en-GB" smtClean="0"/>
              <a:t>12/02/2014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3C5D-18D2-4B7B-8BB4-1C6E74F99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68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B3B8-B294-44EC-BD9A-424BC7F22946}" type="datetimeFigureOut">
              <a:rPr lang="en-GB" smtClean="0"/>
              <a:t>12/02/2014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3C5D-18D2-4B7B-8BB4-1C6E74F99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0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B3B8-B294-44EC-BD9A-424BC7F22946}" type="datetimeFigureOut">
              <a:rPr lang="en-GB" smtClean="0"/>
              <a:t>12/02/2014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3C5D-18D2-4B7B-8BB4-1C6E74F99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72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B3B8-B294-44EC-BD9A-424BC7F22946}" type="datetimeFigureOut">
              <a:rPr lang="en-GB" smtClean="0"/>
              <a:t>12/02/2014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3C5D-18D2-4B7B-8BB4-1C6E74F99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3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B3B8-B294-44EC-BD9A-424BC7F22946}" type="datetimeFigureOut">
              <a:rPr lang="en-GB" smtClean="0"/>
              <a:t>12/02/2014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C3C5D-18D2-4B7B-8BB4-1C6E74F99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35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logo white"/>
          <p:cNvPicPr>
            <a:picLocks noChangeAspect="1" noChangeArrowheads="1"/>
          </p:cNvPicPr>
          <p:nvPr/>
        </p:nvPicPr>
        <p:blipFill>
          <a:blip r:embed="rId14" cstate="print"/>
          <a:srcRect t="7272" r="23984" b="16364"/>
          <a:stretch>
            <a:fillRect/>
          </a:stretch>
        </p:blipFill>
        <p:spPr bwMode="auto">
          <a:xfrm>
            <a:off x="8077200" y="6110288"/>
            <a:ext cx="73818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126288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93738" y="6350000"/>
            <a:ext cx="138430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82827A"/>
                </a:solidFill>
                <a:latin typeface="New BT" pitchFamily="2" charset="0"/>
                <a:cs typeface="Arial" pitchFamily="34" charset="0"/>
              </a:rPr>
              <a:t>© British Telecommunications plc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82827A"/>
              </a:solidFill>
              <a:latin typeface="New BT" pitchFamily="2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8028384" y="6525344"/>
            <a:ext cx="8803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srgbClr val="000000"/>
                </a:solidFill>
                <a:cs typeface="Arial" pitchFamily="34" charset="0"/>
              </a:rPr>
              <a:t>Slide </a:t>
            </a:r>
            <a:fld id="{E6EEF631-3AA1-40AD-9CBB-A08B641FF055}" type="slidenum">
              <a:rPr lang="en-GB" sz="1400" b="1">
                <a:solidFill>
                  <a:srgbClr val="000000"/>
                </a:solidFill>
                <a:cs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400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8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+mj-lt"/>
          <a:ea typeface="MS PGothic" pitchFamily="34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MS PGothic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MS PGothic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MS PGothic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MS PGothic" pitchFamily="34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heo.dimitrakos@ifiptm.org" TargetMode="External"/><Relationship Id="rId2" Type="http://schemas.openxmlformats.org/officeDocument/2006/relationships/hyperlink" Target="mailto:theo.dimitrakos@bt.co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4267200"/>
            <a:ext cx="8839200" cy="1219200"/>
          </a:xfrm>
        </p:spPr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ecurity challenges in a networked world 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Theo Dimitrakos</a:t>
            </a:r>
            <a:endParaRPr lang="en-GB" dirty="0" smtClean="0"/>
          </a:p>
          <a:p>
            <a:r>
              <a:rPr lang="en-GB" dirty="0" smtClean="0"/>
              <a:t>Chief Security Researcher –Security Futures </a:t>
            </a:r>
            <a:r>
              <a:rPr lang="en-GB" dirty="0" smtClean="0"/>
              <a:t>Practice, BT Research &amp; Technology </a:t>
            </a:r>
          </a:p>
          <a:p>
            <a:r>
              <a:rPr lang="en-GB" dirty="0" smtClean="0"/>
              <a:t>Professor of Computer Science – </a:t>
            </a:r>
            <a:r>
              <a:rPr lang="en-GB" dirty="0"/>
              <a:t> </a:t>
            </a:r>
            <a:r>
              <a:rPr lang="en-GB" dirty="0" smtClean="0"/>
              <a:t>School of Computing, University of Kent </a:t>
            </a:r>
          </a:p>
        </p:txBody>
      </p:sp>
    </p:spTree>
    <p:extLst>
      <p:ext uri="{BB962C8B-B14F-4D97-AF65-F5344CB8AC3E}">
        <p14:creationId xmlns:p14="http://schemas.microsoft.com/office/powerpoint/2010/main" val="352666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 factors </a:t>
            </a:r>
          </a:p>
          <a:p>
            <a:r>
              <a:rPr lang="en-GB" dirty="0" smtClean="0"/>
              <a:t>New security threats</a:t>
            </a:r>
          </a:p>
          <a:p>
            <a:r>
              <a:rPr lang="en-GB" dirty="0" smtClean="0"/>
              <a:t>Research challenges </a:t>
            </a:r>
          </a:p>
        </p:txBody>
      </p:sp>
    </p:spTree>
    <p:extLst>
      <p:ext uri="{BB962C8B-B14F-4D97-AF65-F5344CB8AC3E}">
        <p14:creationId xmlns:p14="http://schemas.microsoft.com/office/powerpoint/2010/main" val="172467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527720"/>
          </a:xfrm>
        </p:spPr>
        <p:txBody>
          <a:bodyPr/>
          <a:lstStyle/>
          <a:p>
            <a:r>
              <a:rPr lang="en-GB" dirty="0" smtClean="0"/>
              <a:t>Change factors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530786"/>
              </p:ext>
            </p:extLst>
          </p:nvPr>
        </p:nvGraphicFramePr>
        <p:xfrm>
          <a:off x="-36512" y="620688"/>
          <a:ext cx="918051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879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07950" y="44450"/>
            <a:ext cx="9396413" cy="1143000"/>
          </a:xfrm>
        </p:spPr>
        <p:txBody>
          <a:bodyPr anchor="t"/>
          <a:lstStyle/>
          <a:p>
            <a:pPr eaLnBrk="1" hangingPunct="1"/>
            <a:r>
              <a:rPr lang="en-GB" sz="3200" b="1" smtClean="0"/>
              <a:t>Commonly referenced cloud security incidents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5888" y="963166"/>
            <a:ext cx="8785225" cy="576262"/>
            <a:chOff x="340" y="981"/>
            <a:chExt cx="5216" cy="363"/>
          </a:xfrm>
        </p:grpSpPr>
        <p:sp>
          <p:nvSpPr>
            <p:cNvPr id="156676" name="AutoShape 4"/>
            <p:cNvSpPr>
              <a:spLocks noChangeArrowheads="1"/>
            </p:cNvSpPr>
            <p:nvPr/>
          </p:nvSpPr>
          <p:spPr bwMode="auto">
            <a:xfrm>
              <a:off x="340" y="981"/>
              <a:ext cx="5216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lvl="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300" b="1" dirty="0" smtClean="0">
                  <a:solidFill>
                    <a:srgbClr val="000000"/>
                  </a:solidFill>
                </a:rPr>
                <a:t>Amazon</a:t>
              </a:r>
              <a:r>
                <a:rPr lang="en-GB" sz="1300" b="1" dirty="0">
                  <a:solidFill>
                    <a:srgbClr val="000000"/>
                  </a:solidFill>
                </a:rPr>
                <a:t>: Hey Spammers, Get Off My Cloud</a:t>
              </a:r>
              <a:r>
                <a:rPr lang="en-GB" sz="1300" b="1" dirty="0" smtClean="0">
                  <a:solidFill>
                    <a:srgbClr val="000000"/>
                  </a:solidFill>
                </a:rPr>
                <a:t>!  	(2008) </a:t>
              </a:r>
              <a:endParaRPr lang="en-GB" sz="1300" b="1" dirty="0">
                <a:solidFill>
                  <a:srgbClr val="000000"/>
                </a:solidFill>
              </a:endParaRPr>
            </a:p>
            <a:p>
              <a:pPr lvl="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 err="1" smtClean="0">
                  <a:solidFill>
                    <a:srgbClr val="000000"/>
                  </a:solidFill>
                </a:rPr>
                <a:t>Megaupload</a:t>
              </a:r>
              <a:r>
                <a:rPr lang="en-GB" sz="1400" b="1" dirty="0" smtClean="0">
                  <a:solidFill>
                    <a:srgbClr val="000000"/>
                  </a:solidFill>
                </a:rPr>
                <a:t>  US prosecutor investigation	(2012)</a:t>
              </a:r>
              <a:endParaRPr lang="en-GB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17444" name="Rectangle 5"/>
            <p:cNvSpPr>
              <a:spLocks noChangeArrowheads="1"/>
            </p:cNvSpPr>
            <p:nvPr/>
          </p:nvSpPr>
          <p:spPr bwMode="auto">
            <a:xfrm>
              <a:off x="401" y="1067"/>
              <a:ext cx="9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>
                  <a:solidFill>
                    <a:srgbClr val="005293"/>
                  </a:solidFill>
                  <a:ea typeface="ＭＳ Ｐゴシック" pitchFamily="34" charset="-128"/>
                </a:rPr>
                <a:t>Bad co-hosts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5888" y="1691084"/>
            <a:ext cx="8785225" cy="585788"/>
            <a:chOff x="340" y="975"/>
            <a:chExt cx="5216" cy="369"/>
          </a:xfrm>
        </p:grpSpPr>
        <p:sp>
          <p:nvSpPr>
            <p:cNvPr id="156679" name="AutoShape 7"/>
            <p:cNvSpPr>
              <a:spLocks noChangeArrowheads="1"/>
            </p:cNvSpPr>
            <p:nvPr/>
          </p:nvSpPr>
          <p:spPr bwMode="auto">
            <a:xfrm>
              <a:off x="340" y="981"/>
              <a:ext cx="5216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100" dirty="0">
                  <a:solidFill>
                    <a:srgbClr val="000000"/>
                  </a:solidFill>
                </a:rPr>
                <a:t>		 </a:t>
              </a:r>
              <a:r>
                <a:rPr lang="en-GB" sz="1300" b="1" dirty="0" err="1">
                  <a:solidFill>
                    <a:srgbClr val="000000"/>
                  </a:solidFill>
                </a:rPr>
                <a:t>Bitbucket's</a:t>
              </a:r>
              <a:r>
                <a:rPr lang="en-GB" sz="1300" b="1" dirty="0">
                  <a:solidFill>
                    <a:srgbClr val="000000"/>
                  </a:solidFill>
                </a:rPr>
                <a:t> Amazon </a:t>
              </a:r>
              <a:r>
                <a:rPr lang="en-GB" sz="1300" b="1" dirty="0" err="1">
                  <a:solidFill>
                    <a:srgbClr val="000000"/>
                  </a:solidFill>
                </a:rPr>
                <a:t>DDoS</a:t>
              </a:r>
              <a:r>
                <a:rPr lang="en-GB" sz="1300" b="1" dirty="0">
                  <a:solidFill>
                    <a:srgbClr val="000000"/>
                  </a:solidFill>
                </a:rPr>
                <a:t> - what went </a:t>
              </a:r>
              <a:r>
                <a:rPr lang="en-GB" sz="1300" b="1" dirty="0" smtClean="0">
                  <a:solidFill>
                    <a:srgbClr val="000000"/>
                  </a:solidFill>
                </a:rPr>
                <a:t>wrong (2009)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300" b="1" dirty="0">
                  <a:solidFill>
                    <a:srgbClr val="000000"/>
                  </a:solidFill>
                </a:rPr>
                <a:t>	</a:t>
              </a:r>
              <a:r>
                <a:rPr lang="en-GB" sz="1300" b="1" dirty="0" smtClean="0">
                  <a:solidFill>
                    <a:srgbClr val="000000"/>
                  </a:solidFill>
                </a:rPr>
                <a:t>	</a:t>
              </a:r>
              <a:r>
                <a:rPr lang="en-GB" sz="1300" b="1" dirty="0">
                  <a:solidFill>
                    <a:srgbClr val="000000"/>
                  </a:solidFill>
                </a:rPr>
                <a:t>AWS EBS cloud storage services outage (</a:t>
              </a:r>
              <a:r>
                <a:rPr lang="en-GB" sz="1300" b="1" dirty="0" smtClean="0">
                  <a:solidFill>
                    <a:srgbClr val="000000"/>
                  </a:solidFill>
                </a:rPr>
                <a:t>2011) – impact on Netflix vs. </a:t>
              </a:r>
              <a:r>
                <a:rPr lang="en-GB" sz="1300" b="1" dirty="0" err="1" smtClean="0">
                  <a:solidFill>
                    <a:srgbClr val="000000"/>
                  </a:solidFill>
                </a:rPr>
                <a:t>Foursqaure</a:t>
              </a:r>
              <a:endParaRPr lang="en-GB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17442" name="Rectangle 8"/>
            <p:cNvSpPr>
              <a:spLocks noChangeArrowheads="1"/>
            </p:cNvSpPr>
            <p:nvPr/>
          </p:nvSpPr>
          <p:spPr bwMode="auto">
            <a:xfrm>
              <a:off x="401" y="975"/>
              <a:ext cx="74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005293"/>
                  </a:solidFill>
                  <a:ea typeface="ＭＳ Ｐゴシック" pitchFamily="34" charset="-128"/>
                </a:rPr>
                <a:t>Service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005293"/>
                  </a:solidFill>
                  <a:ea typeface="ＭＳ Ｐゴシック" pitchFamily="34" charset="-128"/>
                </a:rPr>
                <a:t>Availability</a:t>
              </a:r>
              <a:endParaRPr lang="en-GB" sz="1600" b="1" dirty="0">
                <a:solidFill>
                  <a:srgbClr val="005293"/>
                </a:solidFill>
                <a:ea typeface="ＭＳ Ｐゴシック" pitchFamily="34" charset="-128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79388" y="2420942"/>
            <a:ext cx="6121400" cy="584201"/>
            <a:chOff x="249" y="1797"/>
            <a:chExt cx="5216" cy="368"/>
          </a:xfrm>
        </p:grpSpPr>
        <p:sp>
          <p:nvSpPr>
            <p:cNvPr id="156682" name="AutoShape 10"/>
            <p:cNvSpPr>
              <a:spLocks noChangeArrowheads="1"/>
            </p:cNvSpPr>
            <p:nvPr/>
          </p:nvSpPr>
          <p:spPr bwMode="auto">
            <a:xfrm>
              <a:off x="249" y="1797"/>
              <a:ext cx="5216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100" dirty="0">
                  <a:solidFill>
                    <a:srgbClr val="000000"/>
                  </a:solidFill>
                </a:rPr>
                <a:t>		 </a:t>
              </a:r>
              <a:r>
                <a:rPr lang="en-GB" sz="1100" dirty="0" smtClean="0">
                  <a:solidFill>
                    <a:srgbClr val="000000"/>
                  </a:solidFill>
                </a:rPr>
                <a:t>	</a:t>
              </a:r>
              <a:r>
                <a:rPr lang="en-GB" sz="1200" b="1" dirty="0" err="1" smtClean="0">
                  <a:solidFill>
                    <a:srgbClr val="000000"/>
                  </a:solidFill>
                </a:rPr>
                <a:t>Diginotar</a:t>
              </a:r>
              <a:r>
                <a:rPr lang="en-GB" sz="1200" b="1" dirty="0" smtClean="0">
                  <a:solidFill>
                    <a:srgbClr val="000000"/>
                  </a:solidFill>
                </a:rPr>
                <a:t>  (June 2011) 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200" b="1" dirty="0">
                  <a:solidFill>
                    <a:srgbClr val="000000"/>
                  </a:solidFill>
                </a:rPr>
                <a:t>	</a:t>
              </a:r>
              <a:r>
                <a:rPr lang="en-GB" sz="1200" b="1" dirty="0" smtClean="0">
                  <a:solidFill>
                    <a:srgbClr val="000000"/>
                  </a:solidFill>
                </a:rPr>
                <a:t>		RSA </a:t>
              </a:r>
              <a:r>
                <a:rPr lang="en-GB" sz="1200" b="1" dirty="0" err="1" smtClean="0">
                  <a:solidFill>
                    <a:srgbClr val="000000"/>
                  </a:solidFill>
                </a:rPr>
                <a:t>SecureID</a:t>
              </a:r>
              <a:r>
                <a:rPr lang="en-GB" sz="1200" b="1" dirty="0" smtClean="0">
                  <a:solidFill>
                    <a:srgbClr val="000000"/>
                  </a:solidFill>
                </a:rPr>
                <a:t> (March2011) </a:t>
              </a:r>
              <a:endParaRPr lang="en-GB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17440" name="Rectangle 11"/>
            <p:cNvSpPr>
              <a:spLocks noChangeArrowheads="1"/>
            </p:cNvSpPr>
            <p:nvPr/>
          </p:nvSpPr>
          <p:spPr bwMode="auto">
            <a:xfrm>
              <a:off x="310" y="1797"/>
              <a:ext cx="190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005293"/>
                  </a:solidFill>
                  <a:ea typeface="ＭＳ Ｐゴシック" pitchFamily="34" charset="-128"/>
                </a:rPr>
                <a:t>Risk communication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005293"/>
                  </a:solidFill>
                  <a:ea typeface="ＭＳ Ｐゴシック" pitchFamily="34" charset="-128"/>
                </a:rPr>
                <a:t>&amp; Response</a:t>
              </a:r>
              <a:endParaRPr lang="en-GB" sz="1600" b="1" dirty="0">
                <a:solidFill>
                  <a:srgbClr val="005293"/>
                </a:solidFill>
                <a:ea typeface="ＭＳ Ｐゴシック" pitchFamily="34" charset="-128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79388" y="3141663"/>
            <a:ext cx="6121400" cy="581025"/>
            <a:chOff x="249" y="1797"/>
            <a:chExt cx="5216" cy="366"/>
          </a:xfrm>
        </p:grpSpPr>
        <p:sp>
          <p:nvSpPr>
            <p:cNvPr id="156685" name="AutoShape 13"/>
            <p:cNvSpPr>
              <a:spLocks noChangeArrowheads="1"/>
            </p:cNvSpPr>
            <p:nvPr/>
          </p:nvSpPr>
          <p:spPr bwMode="auto">
            <a:xfrm>
              <a:off x="249" y="1797"/>
              <a:ext cx="5216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100" dirty="0">
                  <a:solidFill>
                    <a:srgbClr val="000000"/>
                  </a:solidFill>
                </a:rPr>
                <a:t>		 </a:t>
              </a:r>
              <a:r>
                <a:rPr lang="en-GB" sz="1300" b="1" dirty="0">
                  <a:solidFill>
                    <a:srgbClr val="000000"/>
                  </a:solidFill>
                </a:rPr>
                <a:t>Security issues with Google </a:t>
              </a:r>
              <a:r>
                <a:rPr lang="en-GB" sz="1300" b="1" dirty="0" smtClean="0">
                  <a:solidFill>
                    <a:srgbClr val="000000"/>
                  </a:solidFill>
                </a:rPr>
                <a:t>Docs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300" b="1" dirty="0" smtClean="0">
                  <a:solidFill>
                    <a:srgbClr val="000000"/>
                  </a:solidFill>
                </a:rPr>
                <a:t>		 Security Issues with Sony User Network</a:t>
              </a:r>
              <a:r>
                <a:rPr lang="en-GB" sz="1100" dirty="0" smtClean="0">
                  <a:solidFill>
                    <a:srgbClr val="000000"/>
                  </a:solidFill>
                </a:rPr>
                <a:t> </a:t>
              </a:r>
              <a:endParaRPr lang="en-GB" sz="1100" dirty="0">
                <a:solidFill>
                  <a:srgbClr val="000000"/>
                </a:solidFill>
              </a:endParaRPr>
            </a:p>
          </p:txBody>
        </p:sp>
        <p:sp>
          <p:nvSpPr>
            <p:cNvPr id="17438" name="Rectangle 14"/>
            <p:cNvSpPr>
              <a:spLocks noChangeArrowheads="1"/>
            </p:cNvSpPr>
            <p:nvPr/>
          </p:nvSpPr>
          <p:spPr bwMode="auto">
            <a:xfrm>
              <a:off x="310" y="1797"/>
              <a:ext cx="121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>
                  <a:solidFill>
                    <a:srgbClr val="005293"/>
                  </a:solidFill>
                  <a:ea typeface="ＭＳ Ｐゴシック" pitchFamily="34" charset="-128"/>
                </a:rPr>
                <a:t>Entitlement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>
                  <a:solidFill>
                    <a:srgbClr val="005293"/>
                  </a:solidFill>
                  <a:ea typeface="ＭＳ Ｐゴシック" pitchFamily="34" charset="-128"/>
                </a:rPr>
                <a:t>Management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79388" y="3927475"/>
            <a:ext cx="8785225" cy="941388"/>
            <a:chOff x="249" y="1797"/>
            <a:chExt cx="5216" cy="363"/>
          </a:xfrm>
        </p:grpSpPr>
        <p:sp>
          <p:nvSpPr>
            <p:cNvPr id="156688" name="AutoShape 16"/>
            <p:cNvSpPr>
              <a:spLocks noChangeArrowheads="1"/>
            </p:cNvSpPr>
            <p:nvPr/>
          </p:nvSpPr>
          <p:spPr bwMode="auto">
            <a:xfrm>
              <a:off x="249" y="1797"/>
              <a:ext cx="5216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100">
                  <a:solidFill>
                    <a:srgbClr val="000000"/>
                  </a:solidFill>
                </a:rPr>
                <a:t>		</a:t>
              </a:r>
              <a:r>
                <a:rPr lang="en-GB" sz="1300" b="1">
                  <a:solidFill>
                    <a:srgbClr val="000000"/>
                  </a:solidFill>
                </a:rPr>
                <a:t>An Empirical Study into the Security Exposure to Hosts of Hostile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300" b="1">
                  <a:solidFill>
                    <a:srgbClr val="000000"/>
                  </a:solidFill>
                </a:rPr>
                <a:t>		Virtualized Environments (Tavis Ormandy, Google Inc.)</a:t>
              </a:r>
              <a:r>
                <a:rPr lang="en-GB" sz="1100">
                  <a:solidFill>
                    <a:srgbClr val="000000"/>
                  </a:solidFill>
                </a:rPr>
                <a:t>  http://taviso.decsystem.org/virtsec.pdf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100">
                  <a:solidFill>
                    <a:srgbClr val="000000"/>
                  </a:solidFill>
                </a:rPr>
                <a:t>		</a:t>
              </a:r>
              <a:r>
                <a:rPr lang="en-GB" sz="1300" b="1">
                  <a:solidFill>
                    <a:srgbClr val="000000"/>
                  </a:solidFill>
                </a:rPr>
                <a:t>Blue Pill</a:t>
              </a:r>
              <a:r>
                <a:rPr lang="en-GB" sz="1100">
                  <a:solidFill>
                    <a:srgbClr val="000000"/>
                  </a:solidFill>
                </a:rPr>
                <a:t> http://en.wikipedia.org/wiki/Blue_Pill_(malware) see also http://invisiblethingslab.com/itl/About.html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100">
                  <a:solidFill>
                    <a:srgbClr val="000000"/>
                  </a:solidFill>
                </a:rPr>
                <a:t>		</a:t>
              </a:r>
              <a:r>
                <a:rPr lang="en-GB" sz="1300" b="1">
                  <a:solidFill>
                    <a:srgbClr val="000000"/>
                  </a:solidFill>
                </a:rPr>
                <a:t>Cloudburst: Arbitrary code execution vulnerability for VMWare </a:t>
              </a:r>
            </a:p>
            <a:p>
              <a:pPr fontAlgn="base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300" b="1">
                  <a:solidFill>
                    <a:srgbClr val="000000"/>
                  </a:solidFill>
                </a:rPr>
                <a:t>	            </a:t>
              </a:r>
              <a:r>
                <a:rPr lang="en-GB" sz="1100">
                  <a:solidFill>
                    <a:srgbClr val="000000"/>
                  </a:solidFill>
                </a:rPr>
                <a:t>http://www.blackhat.com/presentations/bh-usa-09/KORTCHINSKY/BHUSA09-Kortchinsky-Cloudburst-SLIDES.pdf</a:t>
              </a:r>
            </a:p>
          </p:txBody>
        </p:sp>
        <p:sp>
          <p:nvSpPr>
            <p:cNvPr id="17436" name="Rectangle 17"/>
            <p:cNvSpPr>
              <a:spLocks noChangeArrowheads="1"/>
            </p:cNvSpPr>
            <p:nvPr/>
          </p:nvSpPr>
          <p:spPr bwMode="auto">
            <a:xfrm>
              <a:off x="310" y="1797"/>
              <a:ext cx="1036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>
                  <a:solidFill>
                    <a:srgbClr val="005293"/>
                  </a:solidFill>
                  <a:ea typeface="ＭＳ Ｐゴシック" pitchFamily="34" charset="-128"/>
                </a:rPr>
                <a:t>Hypervisor &amp;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>
                  <a:solidFill>
                    <a:srgbClr val="005293"/>
                  </a:solidFill>
                  <a:ea typeface="ＭＳ Ｐゴシック" pitchFamily="34" charset="-128"/>
                </a:rPr>
                <a:t>Virtual Machine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>
                  <a:solidFill>
                    <a:srgbClr val="005293"/>
                  </a:solidFill>
                  <a:ea typeface="ＭＳ Ｐゴシック" pitchFamily="34" charset="-128"/>
                </a:rPr>
                <a:t>Vulnerabilities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179388" y="5080000"/>
            <a:ext cx="8785225" cy="581025"/>
            <a:chOff x="249" y="1797"/>
            <a:chExt cx="5216" cy="366"/>
          </a:xfrm>
        </p:grpSpPr>
        <p:sp>
          <p:nvSpPr>
            <p:cNvPr id="156691" name="AutoShape 19"/>
            <p:cNvSpPr>
              <a:spLocks noChangeArrowheads="1"/>
            </p:cNvSpPr>
            <p:nvPr/>
          </p:nvSpPr>
          <p:spPr bwMode="auto">
            <a:xfrm>
              <a:off x="249" y="1797"/>
              <a:ext cx="5216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100" dirty="0">
                  <a:solidFill>
                    <a:srgbClr val="000000"/>
                  </a:solidFill>
                </a:rPr>
                <a:t>		 </a:t>
              </a:r>
              <a:r>
                <a:rPr lang="en-GB" sz="1300" b="1" dirty="0">
                  <a:solidFill>
                    <a:srgbClr val="000000"/>
                  </a:solidFill>
                </a:rPr>
                <a:t>Resettable Public-Key Encryption: How to Encrypt on a Virtual Machine</a:t>
              </a:r>
              <a:r>
                <a:rPr lang="en-GB" sz="1100" dirty="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7434" name="Rectangle 20"/>
            <p:cNvSpPr>
              <a:spLocks noChangeArrowheads="1"/>
            </p:cNvSpPr>
            <p:nvPr/>
          </p:nvSpPr>
          <p:spPr bwMode="auto">
            <a:xfrm>
              <a:off x="310" y="1797"/>
              <a:ext cx="76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>
                  <a:solidFill>
                    <a:srgbClr val="005293"/>
                  </a:solidFill>
                  <a:ea typeface="ＭＳ Ｐゴシック" pitchFamily="34" charset="-128"/>
                </a:rPr>
                <a:t>Crypto Ops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>
                  <a:solidFill>
                    <a:srgbClr val="005293"/>
                  </a:solidFill>
                  <a:ea typeface="ＭＳ Ｐゴシック" pitchFamily="34" charset="-128"/>
                </a:rPr>
                <a:t>in VM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6443663" y="2420938"/>
            <a:ext cx="2520950" cy="649287"/>
            <a:chOff x="4059" y="1706"/>
            <a:chExt cx="1588" cy="409"/>
          </a:xfrm>
        </p:grpSpPr>
        <p:sp>
          <p:nvSpPr>
            <p:cNvPr id="156694" name="AutoShape 22"/>
            <p:cNvSpPr>
              <a:spLocks noChangeArrowheads="1"/>
            </p:cNvSpPr>
            <p:nvPr/>
          </p:nvSpPr>
          <p:spPr bwMode="auto">
            <a:xfrm>
              <a:off x="4059" y="1706"/>
              <a:ext cx="1588" cy="4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7432" name="Rectangle 23"/>
            <p:cNvSpPr>
              <a:spLocks noChangeArrowheads="1"/>
            </p:cNvSpPr>
            <p:nvPr/>
          </p:nvSpPr>
          <p:spPr bwMode="auto">
            <a:xfrm>
              <a:off x="4059" y="1706"/>
              <a:ext cx="15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>
                  <a:solidFill>
                    <a:srgbClr val="005293"/>
                  </a:solidFill>
                  <a:ea typeface="ＭＳ Ｐゴシック" pitchFamily="34" charset="-128"/>
                </a:rPr>
                <a:t>In-cloud federated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>
                  <a:solidFill>
                    <a:srgbClr val="005293"/>
                  </a:solidFill>
                  <a:ea typeface="ＭＳ Ｐゴシック" pitchFamily="34" charset="-128"/>
                </a:rPr>
                <a:t>Identity Management</a:t>
              </a:r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6443663" y="3213100"/>
            <a:ext cx="2520950" cy="433388"/>
            <a:chOff x="4059" y="1706"/>
            <a:chExt cx="1588" cy="409"/>
          </a:xfrm>
        </p:grpSpPr>
        <p:sp>
          <p:nvSpPr>
            <p:cNvPr id="156697" name="AutoShape 25"/>
            <p:cNvSpPr>
              <a:spLocks noChangeArrowheads="1"/>
            </p:cNvSpPr>
            <p:nvPr/>
          </p:nvSpPr>
          <p:spPr bwMode="auto">
            <a:xfrm>
              <a:off x="4059" y="1706"/>
              <a:ext cx="1588" cy="4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7430" name="Rectangle 26"/>
            <p:cNvSpPr>
              <a:spLocks noChangeArrowheads="1"/>
            </p:cNvSpPr>
            <p:nvPr/>
          </p:nvSpPr>
          <p:spPr bwMode="auto">
            <a:xfrm>
              <a:off x="4059" y="1706"/>
              <a:ext cx="154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>
                  <a:solidFill>
                    <a:srgbClr val="005293"/>
                  </a:solidFill>
                  <a:ea typeface="ＭＳ Ｐゴシック" pitchFamily="34" charset="-128"/>
                </a:rPr>
                <a:t>Lack of Standards</a:t>
              </a: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250825" y="5875338"/>
            <a:ext cx="2808288" cy="793750"/>
            <a:chOff x="4059" y="1706"/>
            <a:chExt cx="1588" cy="409"/>
          </a:xfrm>
        </p:grpSpPr>
        <p:sp>
          <p:nvSpPr>
            <p:cNvPr id="156700" name="AutoShape 28"/>
            <p:cNvSpPr>
              <a:spLocks noChangeArrowheads="1"/>
            </p:cNvSpPr>
            <p:nvPr/>
          </p:nvSpPr>
          <p:spPr bwMode="auto">
            <a:xfrm>
              <a:off x="4059" y="1706"/>
              <a:ext cx="1588" cy="4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7428" name="Rectangle 29"/>
            <p:cNvSpPr>
              <a:spLocks noChangeArrowheads="1"/>
            </p:cNvSpPr>
            <p:nvPr/>
          </p:nvSpPr>
          <p:spPr bwMode="auto">
            <a:xfrm>
              <a:off x="4059" y="1706"/>
              <a:ext cx="154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>
                  <a:solidFill>
                    <a:srgbClr val="005293"/>
                  </a:solidFill>
                  <a:ea typeface="ＭＳ Ｐゴシック" pitchFamily="34" charset="-128"/>
                </a:rPr>
                <a:t>Data Provanence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300" b="1">
                  <a:solidFill>
                    <a:srgbClr val="000000"/>
                  </a:solidFill>
                  <a:ea typeface="ＭＳ Ｐゴシック" pitchFamily="34" charset="-128"/>
                </a:rPr>
                <a:t>Where did the data come from?</a:t>
              </a:r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3203575" y="5875338"/>
            <a:ext cx="3024188" cy="793750"/>
            <a:chOff x="4059" y="1706"/>
            <a:chExt cx="1588" cy="409"/>
          </a:xfrm>
        </p:grpSpPr>
        <p:sp>
          <p:nvSpPr>
            <p:cNvPr id="156703" name="AutoShape 31"/>
            <p:cNvSpPr>
              <a:spLocks noChangeArrowheads="1"/>
            </p:cNvSpPr>
            <p:nvPr/>
          </p:nvSpPr>
          <p:spPr bwMode="auto">
            <a:xfrm>
              <a:off x="4059" y="1706"/>
              <a:ext cx="1588" cy="4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7426" name="Rectangle 32"/>
            <p:cNvSpPr>
              <a:spLocks noChangeArrowheads="1"/>
            </p:cNvSpPr>
            <p:nvPr/>
          </p:nvSpPr>
          <p:spPr bwMode="auto">
            <a:xfrm>
              <a:off x="4059" y="1706"/>
              <a:ext cx="154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>
                  <a:solidFill>
                    <a:srgbClr val="005293"/>
                  </a:solidFill>
                  <a:ea typeface="ＭＳ Ｐゴシック" pitchFamily="34" charset="-128"/>
                </a:rPr>
                <a:t>Data Remanence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300" b="1">
                  <a:solidFill>
                    <a:srgbClr val="000000"/>
                  </a:solidFill>
                  <a:ea typeface="ＭＳ Ｐゴシック" pitchFamily="34" charset="-128"/>
                </a:rPr>
                <a:t>You can check out but can’t leave</a:t>
              </a:r>
            </a:p>
          </p:txBody>
        </p: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6335713" y="5875338"/>
            <a:ext cx="2628900" cy="793750"/>
            <a:chOff x="4059" y="1706"/>
            <a:chExt cx="1588" cy="409"/>
          </a:xfrm>
        </p:grpSpPr>
        <p:sp>
          <p:nvSpPr>
            <p:cNvPr id="156706" name="AutoShape 34"/>
            <p:cNvSpPr>
              <a:spLocks noChangeArrowheads="1"/>
            </p:cNvSpPr>
            <p:nvPr/>
          </p:nvSpPr>
          <p:spPr bwMode="auto">
            <a:xfrm>
              <a:off x="4059" y="1706"/>
              <a:ext cx="1588" cy="4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7424" name="Rectangle 35"/>
            <p:cNvSpPr>
              <a:spLocks noChangeArrowheads="1"/>
            </p:cNvSpPr>
            <p:nvPr/>
          </p:nvSpPr>
          <p:spPr bwMode="auto">
            <a:xfrm>
              <a:off x="4059" y="1706"/>
              <a:ext cx="1548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>
                  <a:solidFill>
                    <a:srgbClr val="005293"/>
                  </a:solidFill>
                  <a:ea typeface="ＭＳ Ｐゴシック" pitchFamily="34" charset="-128"/>
                </a:rPr>
                <a:t>Location &amp; Privacy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300" b="1">
                  <a:solidFill>
                    <a:srgbClr val="000000"/>
                  </a:solidFill>
                  <a:ea typeface="ＭＳ Ｐゴシック" pitchFamily="34" charset="-128"/>
                </a:rPr>
                <a:t>Who looks at/after your data? And where? Jurisdictions?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794225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1"/>
            <a:ext cx="8229600" cy="776270"/>
          </a:xfrm>
        </p:spPr>
        <p:txBody>
          <a:bodyPr/>
          <a:lstStyle/>
          <a:p>
            <a:r>
              <a:rPr lang="en-GB" b="1" dirty="0" smtClean="0"/>
              <a:t>Cloud Security</a:t>
            </a:r>
            <a:r>
              <a:rPr lang="en-GB" dirty="0" smtClean="0"/>
              <a:t>: the challenges</a:t>
            </a:r>
            <a:endParaRPr lang="en-US" dirty="0" smtClean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929438" y="2071536"/>
            <a:ext cx="2143156" cy="10002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Robust at system level (modulo kernel bugs)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Issues at management plane Memory hijacking</a:t>
            </a:r>
            <a:endParaRPr lang="en-GB" sz="1200" dirty="0">
              <a:solidFill>
                <a:srgbClr val="000000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336688966"/>
              </p:ext>
            </p:extLst>
          </p:nvPr>
        </p:nvGraphicFramePr>
        <p:xfrm>
          <a:off x="1643042" y="1071546"/>
          <a:ext cx="578647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00628" y="1000108"/>
            <a:ext cx="414337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Near real-time virtual patching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Intrusion Prevention at Hypervisor level – below Guest OS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Malware prevention / detection at Hypervisor level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72198" y="5330153"/>
            <a:ext cx="25003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Hypervisor / trusted VM: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 the best place to secure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 Limited compute resources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 Security API standards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Difficult to exploit but high-impact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Do you trust Microsoft?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Do you trust </a:t>
            </a:r>
            <a:r>
              <a:rPr lang="en-US" sz="1200" dirty="0" err="1" smtClean="0">
                <a:solidFill>
                  <a:srgbClr val="000000"/>
                </a:solidFill>
              </a:rPr>
              <a:t>VMWare</a:t>
            </a:r>
            <a:r>
              <a:rPr lang="en-US" sz="1200" dirty="0" smtClean="0">
                <a:solidFill>
                  <a:srgbClr val="000000"/>
                </a:solidFill>
              </a:rPr>
              <a:t>?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86644" y="3800307"/>
            <a:ext cx="1714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Guest OS needs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security protection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Resilient VM lifecycle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 dynamic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 at massive scale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7158" y="5463707"/>
            <a:ext cx="2500330" cy="1180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Crypto doesn’t like virtual</a:t>
            </a: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Current algorithms set to </a:t>
            </a: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optimise resource pooling</a:t>
            </a: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Can’t always use specialised HW</a:t>
            </a: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Encryption key management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32" y="3021775"/>
            <a:ext cx="2286016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Co-ordinate security </a:t>
            </a: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policies &amp; provisioning for</a:t>
            </a: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network &amp; server virtualisation</a:t>
            </a: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Location/resource optimisation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406" y="1270329"/>
            <a:ext cx="25002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CSPs don’t: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 allow clients to classify data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 offer different levels of security based upon data sensitivity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 offer DLP services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26423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5" grpId="0" build="allAtOnce"/>
      <p:bldP spid="14" grpId="0" build="allAtOnce"/>
      <p:bldP spid="9" grpId="0" build="allAtOnce"/>
      <p:bldP spid="10" grpId="0" build="allAtOnce"/>
      <p:bldP spid="11" grpId="0" build="allAtOnce"/>
      <p:bldP spid="1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1"/>
            <a:ext cx="8229600" cy="776270"/>
          </a:xfrm>
        </p:spPr>
        <p:txBody>
          <a:bodyPr/>
          <a:lstStyle/>
          <a:p>
            <a:r>
              <a:rPr lang="en-GB" b="1" dirty="0" smtClean="0"/>
              <a:t>Cloud Security</a:t>
            </a:r>
            <a:r>
              <a:rPr lang="en-GB" dirty="0" smtClean="0"/>
              <a:t>: the challenges</a:t>
            </a:r>
            <a:endParaRPr lang="en-US" dirty="0" smtClean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285721591"/>
              </p:ext>
            </p:extLst>
          </p:nvPr>
        </p:nvGraphicFramePr>
        <p:xfrm>
          <a:off x="1714480" y="1214422"/>
          <a:ext cx="535785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857884" y="5715016"/>
            <a:ext cx="292895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 smtClean="0">
                <a:solidFill>
                  <a:srgbClr val="000000"/>
                </a:solidFill>
              </a:rPr>
              <a:t>VMs provided by </a:t>
            </a:r>
            <a:r>
              <a:rPr lang="en-GB" sz="1200" dirty="0" err="1" smtClean="0">
                <a:solidFill>
                  <a:srgbClr val="000000"/>
                </a:solidFill>
              </a:rPr>
              <a:t>IaaS</a:t>
            </a:r>
            <a:r>
              <a:rPr lang="en-GB" sz="1200" dirty="0" smtClean="0">
                <a:solidFill>
                  <a:srgbClr val="000000"/>
                </a:solidFill>
              </a:rPr>
              <a:t> provider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 smtClean="0">
                <a:solidFill>
                  <a:srgbClr val="000000"/>
                </a:solidFill>
              </a:rPr>
              <a:t>Platform stack by </a:t>
            </a:r>
            <a:r>
              <a:rPr lang="en-GB" sz="1200" dirty="0" err="1" smtClean="0">
                <a:solidFill>
                  <a:srgbClr val="000000"/>
                </a:solidFill>
              </a:rPr>
              <a:t>PaaS</a:t>
            </a:r>
            <a:r>
              <a:rPr lang="en-GB" sz="1200" dirty="0" smtClean="0">
                <a:solidFill>
                  <a:srgbClr val="000000"/>
                </a:solidFill>
              </a:rPr>
              <a:t> provider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 err="1" smtClean="0">
                <a:solidFill>
                  <a:srgbClr val="000000"/>
                </a:solidFill>
              </a:rPr>
              <a:t>IaaS</a:t>
            </a:r>
            <a:r>
              <a:rPr lang="en-GB" sz="1200" dirty="0" smtClean="0">
                <a:solidFill>
                  <a:srgbClr val="000000"/>
                </a:solidFill>
              </a:rPr>
              <a:t>, </a:t>
            </a:r>
            <a:r>
              <a:rPr lang="en-GB" sz="1200" dirty="0" err="1" smtClean="0">
                <a:solidFill>
                  <a:srgbClr val="000000"/>
                </a:solidFill>
              </a:rPr>
              <a:t>PaaS</a:t>
            </a:r>
            <a:r>
              <a:rPr lang="en-GB" sz="1200" dirty="0" smtClean="0">
                <a:solidFill>
                  <a:srgbClr val="000000"/>
                </a:solidFill>
              </a:rPr>
              <a:t> issues + application security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84643"/>
            <a:ext cx="2857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Lack of standards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Lack of interoperability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Limited service portability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Incompatible management processes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000628" y="913139"/>
            <a:ext cx="3143272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 smtClean="0">
                <a:solidFill>
                  <a:srgbClr val="000000"/>
                </a:solidFill>
              </a:rPr>
              <a:t>Provider &amp; resource / data location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 smtClean="0">
                <a:solidFill>
                  <a:srgbClr val="000000"/>
                </a:solidFill>
              </a:rPr>
              <a:t>Cross-border data movement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 smtClean="0">
                <a:solidFill>
                  <a:srgbClr val="000000"/>
                </a:solidFill>
              </a:rPr>
              <a:t>PII and privacy obligations  (HIPAA, GLBA)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 smtClean="0">
                <a:solidFill>
                  <a:srgbClr val="000000"/>
                </a:solidFill>
              </a:rPr>
              <a:t>Auditing and compliance (PCI, ISO 27001)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 smtClean="0">
                <a:solidFill>
                  <a:srgbClr val="000000"/>
                </a:solidFill>
              </a:rPr>
              <a:t>Poor quality of evidence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72264" y="2214554"/>
            <a:ext cx="2571736" cy="149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dirty="0" smtClean="0">
                <a:solidFill>
                  <a:srgbClr val="000000"/>
                </a:solidFill>
              </a:rPr>
              <a:t>EU vs. US vs. China (Gov. access)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dirty="0" smtClean="0">
                <a:solidFill>
                  <a:srgbClr val="000000"/>
                </a:solidFill>
              </a:rPr>
              <a:t>Differences in data protection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dirty="0" smtClean="0">
                <a:solidFill>
                  <a:srgbClr val="000000"/>
                </a:solidFill>
              </a:rPr>
              <a:t>Cost of keeping data hosting in EU</a:t>
            </a:r>
            <a:br>
              <a:rPr lang="en-GB" sz="1100" dirty="0" smtClean="0">
                <a:solidFill>
                  <a:srgbClr val="000000"/>
                </a:solidFill>
              </a:rPr>
            </a:br>
            <a:r>
              <a:rPr lang="en-GB" sz="1100" dirty="0" smtClean="0">
                <a:solidFill>
                  <a:srgbClr val="000000"/>
                </a:solidFill>
              </a:rPr>
              <a:t>Audit data legally owned by CSP </a:t>
            </a:r>
            <a:br>
              <a:rPr lang="en-GB" sz="1100" dirty="0" smtClean="0">
                <a:solidFill>
                  <a:srgbClr val="000000"/>
                </a:solidFill>
              </a:rPr>
            </a:br>
            <a:r>
              <a:rPr lang="en-GB" sz="1100" dirty="0" smtClean="0">
                <a:solidFill>
                  <a:srgbClr val="000000"/>
                </a:solidFill>
              </a:rPr>
              <a:t>  refusal to ‘hand over audit logs?</a:t>
            </a:r>
            <a:br>
              <a:rPr lang="en-GB" sz="1100" dirty="0" smtClean="0">
                <a:solidFill>
                  <a:srgbClr val="000000"/>
                </a:solidFill>
              </a:rPr>
            </a:br>
            <a:r>
              <a:rPr lang="en-GB" sz="1100" dirty="0" smtClean="0">
                <a:solidFill>
                  <a:srgbClr val="000000"/>
                </a:solidFill>
              </a:rPr>
              <a:t>Difficult to involve law enforcement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dirty="0" smtClean="0">
                <a:solidFill>
                  <a:srgbClr val="000000"/>
                </a:solidFill>
              </a:rPr>
              <a:t>with CSP activities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86578" y="4699353"/>
            <a:ext cx="23574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Latency sensitive applications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Enforcement of SLA obligations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Insufficient capabilities to cater for managing critical data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71470" y="5715016"/>
            <a:ext cx="271464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In-cloud segregation of data: difficult</a:t>
            </a: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Accidental seizure of customer data</a:t>
            </a: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 during forensic investigations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214346" y="2978064"/>
            <a:ext cx="2214546" cy="2105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solidFill>
                  <a:srgbClr val="000000"/>
                </a:solidFill>
              </a:rPr>
              <a:t>Security of shared resources</a:t>
            </a: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solidFill>
                  <a:srgbClr val="000000"/>
                </a:solidFill>
              </a:rPr>
              <a:t>Process isolation</a:t>
            </a: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solidFill>
                  <a:srgbClr val="000000"/>
                </a:solidFill>
              </a:rPr>
              <a:t>Data segregation</a:t>
            </a:r>
            <a:br>
              <a:rPr lang="en-GB" sz="1100" dirty="0" smtClean="0">
                <a:solidFill>
                  <a:srgbClr val="000000"/>
                </a:solidFill>
              </a:rPr>
            </a:br>
            <a:r>
              <a:rPr lang="en-GB" sz="1100" dirty="0" smtClean="0">
                <a:solidFill>
                  <a:srgbClr val="000000"/>
                </a:solidFill>
              </a:rPr>
              <a:t>“Data </a:t>
            </a:r>
            <a:r>
              <a:rPr lang="en-GB" sz="1100" dirty="0" err="1" smtClean="0">
                <a:solidFill>
                  <a:srgbClr val="000000"/>
                </a:solidFill>
              </a:rPr>
              <a:t>sharding</a:t>
            </a:r>
            <a:r>
              <a:rPr lang="en-GB" sz="1100" dirty="0" smtClean="0">
                <a:solidFill>
                  <a:srgbClr val="000000"/>
                </a:solidFill>
              </a:rPr>
              <a:t>” </a:t>
            </a: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solidFill>
                  <a:srgbClr val="000000"/>
                </a:solidFill>
              </a:rPr>
              <a:t>(fragment across images)</a:t>
            </a: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100" dirty="0" smtClean="0">
              <a:solidFill>
                <a:srgbClr val="000000"/>
              </a:solidFill>
            </a:endParaRP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100" dirty="0" smtClean="0">
              <a:solidFill>
                <a:srgbClr val="000000"/>
              </a:solidFill>
            </a:endParaRP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100" dirty="0" smtClean="0">
              <a:solidFill>
                <a:srgbClr val="000000"/>
              </a:solidFill>
            </a:endParaRP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solidFill>
                  <a:srgbClr val="000000"/>
                </a:solidFill>
              </a:rPr>
              <a:t>Entitlement &amp; Access Mgmt </a:t>
            </a:r>
          </a:p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solidFill>
                  <a:srgbClr val="000000"/>
                </a:solidFill>
              </a:rPr>
              <a:t>(policy issuing authority)</a:t>
            </a:r>
          </a:p>
        </p:txBody>
      </p:sp>
    </p:spTree>
    <p:extLst>
      <p:ext uri="{BB962C8B-B14F-4D97-AF65-F5344CB8AC3E}">
        <p14:creationId xmlns:p14="http://schemas.microsoft.com/office/powerpoint/2010/main" val="8490535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3" grpId="0" build="allAtOnce"/>
      <p:bldP spid="15" grpId="0" build="allAtOnce"/>
      <p:bldP spid="16" grpId="0" build="allAtOnce"/>
      <p:bldP spid="18" grpId="0" build="allAtOnce"/>
      <p:bldP spid="19" grpId="0" build="allAtOnce"/>
      <p:bldP spid="2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1"/>
            <a:ext cx="8229600" cy="776270"/>
          </a:xfrm>
        </p:spPr>
        <p:txBody>
          <a:bodyPr/>
          <a:lstStyle/>
          <a:p>
            <a:r>
              <a:rPr lang="en-GB" b="1" dirty="0" smtClean="0"/>
              <a:t>Cloud Security</a:t>
            </a:r>
            <a:r>
              <a:rPr lang="en-GB" dirty="0" smtClean="0"/>
              <a:t>: the challenges</a:t>
            </a:r>
            <a:endParaRPr lang="en-US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8625" y="4545013"/>
            <a:ext cx="2000250" cy="1384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Provisioning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Identity Integration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User Management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Credential Management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Entitlement Management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Device Credentials, PKI Infrastructure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213632" y="3214686"/>
            <a:ext cx="1930400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Active Directory/LDAP - Attributes, Credentials and Groups for Edge servers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084642829"/>
              </p:ext>
            </p:extLst>
          </p:nvPr>
        </p:nvGraphicFramePr>
        <p:xfrm>
          <a:off x="1214414" y="1000108"/>
          <a:ext cx="642942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286375" y="1143000"/>
            <a:ext cx="3643313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Credential Mapping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Authorization with  Constrained </a:t>
            </a:r>
            <a:r>
              <a:rPr lang="en-US" sz="1200" dirty="0" smtClean="0">
                <a:solidFill>
                  <a:srgbClr val="000000"/>
                </a:solidFill>
              </a:rPr>
              <a:t>Delegation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(Policy Integrity &amp; Recognition of Authority)</a:t>
            </a:r>
            <a:endParaRPr lang="en-US" sz="12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Trust &amp; Federation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Security Auditing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14938" y="5786438"/>
            <a:ext cx="350043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Federation and Edge Server Security –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Secure Application Integration Fabric (Secure ESB Gateway)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D0EB47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5812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  <p:bldP spid="5" grpId="0" build="allAtOnce"/>
      <p:bldP spid="1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For more information please contact: 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theo.dimitrakos@bt.com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theo.dimitrakos@ifiptm.org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9716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2827A"/>
      </a:lt2>
      <a:accent1>
        <a:srgbClr val="005293"/>
      </a:accent1>
      <a:accent2>
        <a:srgbClr val="D71F85"/>
      </a:accent2>
      <a:accent3>
        <a:srgbClr val="FFFFFF"/>
      </a:accent3>
      <a:accent4>
        <a:srgbClr val="000000"/>
      </a:accent4>
      <a:accent5>
        <a:srgbClr val="AAB3C8"/>
      </a:accent5>
      <a:accent6>
        <a:srgbClr val="C31B78"/>
      </a:accent6>
      <a:hlink>
        <a:srgbClr val="80379B"/>
      </a:hlink>
      <a:folHlink>
        <a:srgbClr val="69BE28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2827A"/>
        </a:lt2>
        <a:accent1>
          <a:srgbClr val="005293"/>
        </a:accent1>
        <a:accent2>
          <a:srgbClr val="D71F85"/>
        </a:accent2>
        <a:accent3>
          <a:srgbClr val="FFFFFF"/>
        </a:accent3>
        <a:accent4>
          <a:srgbClr val="000000"/>
        </a:accent4>
        <a:accent5>
          <a:srgbClr val="AAB3C8"/>
        </a:accent5>
        <a:accent6>
          <a:srgbClr val="C31B78"/>
        </a:accent6>
        <a:hlink>
          <a:srgbClr val="80379B"/>
        </a:hlink>
        <a:folHlink>
          <a:srgbClr val="69BE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662</Words>
  <Application>Microsoft Office PowerPoint</Application>
  <PresentationFormat>On-screen Show (4:3)</PresentationFormat>
  <Paragraphs>181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2_Office Theme</vt:lpstr>
      <vt:lpstr>Security challenges in a networked world </vt:lpstr>
      <vt:lpstr>Overview </vt:lpstr>
      <vt:lpstr>Change factors</vt:lpstr>
      <vt:lpstr>Commonly referenced cloud security incidents</vt:lpstr>
      <vt:lpstr>Cloud Security: the challenges</vt:lpstr>
      <vt:lpstr>Cloud Security: the challenges</vt:lpstr>
      <vt:lpstr>Cloud Security: the challenges</vt:lpstr>
      <vt:lpstr>Questions</vt:lpstr>
    </vt:vector>
  </TitlesOfParts>
  <Company>BT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challenges in a networked world</dc:title>
  <dc:creator>Theo Dimitrakos (702716131)</dc:creator>
  <cp:lastModifiedBy>Theo Dimitrakos (702716131)</cp:lastModifiedBy>
  <cp:revision>13</cp:revision>
  <dcterms:created xsi:type="dcterms:W3CDTF">2014-02-12T09:20:14Z</dcterms:created>
  <dcterms:modified xsi:type="dcterms:W3CDTF">2014-02-14T07:35:16Z</dcterms:modified>
</cp:coreProperties>
</file>