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60" r:id="rId1"/>
  </p:sldMasterIdLst>
  <p:notesMasterIdLst>
    <p:notesMasterId r:id="rId4"/>
  </p:notesMasterIdLst>
  <p:handoutMasterIdLst>
    <p:handoutMasterId r:id="rId5"/>
  </p:handoutMasterIdLst>
  <p:sldIdLst>
    <p:sldId id="305" r:id="rId2"/>
    <p:sldId id="304" r:id="rId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etting Started" id="{475EE4CC-0A8D-004B-AC76-7ED9FA8D35FB}">
          <p14:sldIdLst/>
        </p14:section>
        <p14:section name="Title Slides" id="{EAF7EBC7-2DCE-CA44-8433-2E780DFA2972}">
          <p14:sldIdLst/>
        </p14:section>
        <p14:section name="Segue" id="{E52CA67A-0D03-9049-89D9-CCDBF8EAAC56}">
          <p14:sldIdLst/>
        </p14:section>
        <p14:section name="Statements" id="{8E255079-AE9A-5D47-B195-A4E0AE8626FA}">
          <p14:sldIdLst/>
        </p14:section>
        <p14:section name="Storytelling" id="{41CE10C5-CB8C-4311-8CC3-2B4A55F59E17}">
          <p14:sldIdLst/>
        </p14:section>
        <p14:section name="Quotes" id="{0708A5CA-59FC-4408-99C3-B62737F505DF}">
          <p14:sldIdLst/>
        </p14:section>
        <p14:section name="Bullets" id="{67EF5544-9872-9141-BF4F-70FDACE4E739}">
          <p14:sldIdLst>
            <p14:sldId id="305"/>
            <p14:sldId id="304"/>
          </p14:sldIdLst>
        </p14:section>
        <p14:section name="Multi Purpose Slide" id="{1107E329-86E1-4454-872B-04FEA741AD12}">
          <p14:sldIdLst/>
        </p14:section>
        <p14:section name="Table" id="{276D499E-C175-0A48-AE49-95C00167932F}">
          <p14:sldIdLst/>
        </p14:section>
        <p14:section name="Charts" id="{B4F12EFF-7990-454F-BAB1-D70A9604201E}">
          <p14:sldIdLst/>
        </p14:section>
        <p14:section name="Photo" id="{9BD7E78A-7B8A-E04D-ABD2-ABC27679D4DE}">
          <p14:sldIdLst/>
        </p14:section>
        <p14:section name="Video" id="{5C9D94D4-52CB-9A4E-8C6A-D19AF9AF7C59}">
          <p14:sldIdLst/>
        </p14:section>
        <p14:section name="Blank Slides" id="{D1003588-FCAC-475E-A0AC-C9754D0F9631}">
          <p14:sldIdLst/>
        </p14:section>
        <p14:section name="Colours and Graphic Style Guidelines" id="{C7DD9039-4645-48A4-AC51-9E98DAC710D5}">
          <p14:sldIdLst/>
        </p14:section>
        <p14:section name="Closing Slides" id="{FAE5D1B5-103C-2D41-8950-7BCF46695B3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7F7F7F"/>
    <a:srgbClr val="000000"/>
    <a:srgbClr val="00A2BF"/>
    <a:srgbClr val="39BBB9"/>
    <a:srgbClr val="B8E1D0"/>
    <a:srgbClr val="E6EADB"/>
    <a:srgbClr val="32BEBD"/>
    <a:srgbClr val="272749"/>
    <a:srgbClr val="546568"/>
    <a:srgbClr val="91919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23" autoAdjust="0"/>
    <p:restoredTop sz="79048" autoAdjust="0"/>
  </p:normalViewPr>
  <p:slideViewPr>
    <p:cSldViewPr snapToGrid="0">
      <p:cViewPr varScale="1">
        <p:scale>
          <a:sx n="151" d="100"/>
          <a:sy n="151" d="100"/>
        </p:scale>
        <p:origin x="-864" y="-104"/>
      </p:cViewPr>
      <p:guideLst>
        <p:guide orient="horz" pos="1088"/>
        <p:guide pos="3153"/>
      </p:guideLst>
    </p:cSldViewPr>
  </p:slideViewPr>
  <p:outlineViewPr>
    <p:cViewPr>
      <p:scale>
        <a:sx n="33" d="100"/>
        <a:sy n="33" d="100"/>
      </p:scale>
      <p:origin x="0" y="107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0" d="100"/>
          <a:sy n="60" d="100"/>
        </p:scale>
        <p:origin x="-25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B32D8C-52DD-4DA0-BEA4-61BCF7C2EDF9}" type="datetimeFigureOut">
              <a:rPr lang="en-GB" smtClean="0"/>
              <a:t>04/02/2014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E49DD2-7A7F-45D3-BF51-7B5A70AFB81B}" type="slidenum">
              <a:rPr lang="en-GB" smtClean="0"/>
              <a:t>‹#›</a:t>
            </a:fld>
            <a:endParaRPr lang="en-GB"/>
          </a:p>
        </p:txBody>
      </p:sp>
    </p:spTree>
    <p:extLst>
      <p:ext uri="{BB962C8B-B14F-4D97-AF65-F5344CB8AC3E}">
        <p14:creationId xmlns:p14="http://schemas.microsoft.com/office/powerpoint/2010/main" val="3418798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B76084-FF89-C546-BB62-0004C5E16AD5}" type="datetimeFigureOut">
              <a:rPr lang="en-US" smtClean="0"/>
              <a:t>04/02/2014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dirty="0" smtClean="0"/>
              <a:t>Click to edit Master text styles</a:t>
            </a:r>
          </a:p>
          <a:p>
            <a:pPr lvl="0"/>
            <a:r>
              <a:rPr lang="en-GB" dirty="0" smtClean="0"/>
              <a:t>	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2FCB79-2C0C-F84D-A224-30C295992FCE}" type="slidenum">
              <a:rPr lang="en-US" smtClean="0"/>
              <a:t>‹#›</a:t>
            </a:fld>
            <a:endParaRPr lang="en-US"/>
          </a:p>
        </p:txBody>
      </p:sp>
    </p:spTree>
    <p:extLst>
      <p:ext uri="{BB962C8B-B14F-4D97-AF65-F5344CB8AC3E}">
        <p14:creationId xmlns:p14="http://schemas.microsoft.com/office/powerpoint/2010/main" val="23363434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Cloud – the use of Cloud</a:t>
            </a:r>
            <a:r>
              <a:rPr lang="en-US" baseline="0" dirty="0" smtClean="0"/>
              <a:t> platforms is now common place to the point where there is in many cases, blind trust. Is that trust valid? Not only do we need to be looking at the hosting platforms themselves, but the applications that are run. You shutdown and start up a VM – is that the same VM that you’re using? The multitude of clouds – are they all the same? Do they offer the same services – can we construct solutions where different clouds can be connected on an on-demand basis – including my cloud – my server under my desk, working in conjunction with the cloud in the Internet – how do we schedule the workloads for the best efficiency – right now – what constitutes ‘efficiency’ – is that time of day, cost per Mb, cost of power?</a:t>
            </a:r>
          </a:p>
          <a:p>
            <a:endParaRPr lang="en-US" baseline="0" dirty="0" smtClean="0"/>
          </a:p>
          <a:p>
            <a:r>
              <a:rPr lang="en-US" baseline="0" dirty="0" smtClean="0"/>
              <a:t>Mobility – as more people carry mobile devices, we have the ability to generate large amounts of location data. We’re already seeing location-aware applications based on </a:t>
            </a:r>
            <a:r>
              <a:rPr lang="en-US" baseline="0" dirty="0" err="1" smtClean="0"/>
              <a:t>Wifi</a:t>
            </a:r>
            <a:r>
              <a:rPr lang="en-US" baseline="0" dirty="0" smtClean="0"/>
              <a:t> Access-points – extend beyond people to ‘things’ – RFID and next-generation ‘tags’ to locate items – raises many questions about privacy – what we do want to engage with, don’t want to engage with</a:t>
            </a:r>
          </a:p>
          <a:p>
            <a:endParaRPr lang="en-US" baseline="0" dirty="0" smtClean="0"/>
          </a:p>
          <a:p>
            <a:r>
              <a:rPr lang="en-US" baseline="0" dirty="0" err="1" smtClean="0"/>
              <a:t>IoT</a:t>
            </a:r>
            <a:r>
              <a:rPr lang="en-US" baseline="0" dirty="0" smtClean="0"/>
              <a:t> – we’re seeing the rise of applications in the </a:t>
            </a:r>
            <a:r>
              <a:rPr lang="en-US" baseline="0" dirty="0" err="1" smtClean="0"/>
              <a:t>mfg</a:t>
            </a:r>
            <a:r>
              <a:rPr lang="en-US" baseline="0" dirty="0" smtClean="0"/>
              <a:t> sector, Mining – IP enabled ore-carriers – reducing the service times of these machines since part wear &amp; tear can be identified before failure – scheduled maintenance </a:t>
            </a:r>
            <a:r>
              <a:rPr lang="en-US" baseline="0" dirty="0" err="1" smtClean="0"/>
              <a:t>vs</a:t>
            </a:r>
            <a:r>
              <a:rPr lang="en-US" baseline="0" dirty="0" smtClean="0"/>
              <a:t> emergency maintenance. Coordinated traffic systems – </a:t>
            </a:r>
            <a:r>
              <a:rPr lang="en-US" baseline="0" dirty="0" err="1" smtClean="0"/>
              <a:t>vs</a:t>
            </a:r>
            <a:r>
              <a:rPr lang="en-US" baseline="0" dirty="0" smtClean="0"/>
              <a:t> individual sat-</a:t>
            </a:r>
            <a:r>
              <a:rPr lang="en-US" baseline="0" dirty="0" err="1" smtClean="0"/>
              <a:t>navs</a:t>
            </a:r>
            <a:r>
              <a:rPr lang="en-US" baseline="0" dirty="0" smtClean="0"/>
              <a:t>, linking to traffic lights so that traffic flows can be smoothed, decreasing CO2 emissions. Using sensors in buildings to adjust heating and lighting – cost savings, CO2 emissions etc.</a:t>
            </a:r>
          </a:p>
          <a:p>
            <a:endParaRPr lang="en-US" baseline="0" dirty="0" smtClean="0"/>
          </a:p>
          <a:p>
            <a:r>
              <a:rPr lang="en-US" baseline="0" dirty="0" smtClean="0"/>
              <a:t>But while we can generate the data – we need to mine the data – identify the patterns in the data to make more informed decisions.</a:t>
            </a:r>
            <a:endParaRPr lang="en-US" dirty="0"/>
          </a:p>
        </p:txBody>
      </p:sp>
      <p:sp>
        <p:nvSpPr>
          <p:cNvPr id="4" name="Slide Number Placeholder 3"/>
          <p:cNvSpPr>
            <a:spLocks noGrp="1"/>
          </p:cNvSpPr>
          <p:nvPr>
            <p:ph type="sldNum" sz="quarter" idx="10"/>
          </p:nvPr>
        </p:nvSpPr>
        <p:spPr/>
        <p:txBody>
          <a:bodyPr/>
          <a:lstStyle/>
          <a:p>
            <a:fld id="{7B2FCB79-2C0C-F84D-A224-30C295992FCE}" type="slidenum">
              <a:rPr lang="en-US" smtClean="0"/>
              <a:t>2</a:t>
            </a:fld>
            <a:endParaRPr lang="en-US"/>
          </a:p>
        </p:txBody>
      </p:sp>
    </p:spTree>
    <p:extLst>
      <p:ext uri="{BB962C8B-B14F-4D97-AF65-F5344CB8AC3E}">
        <p14:creationId xmlns:p14="http://schemas.microsoft.com/office/powerpoint/2010/main" val="77153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animated White">
    <p:spTree>
      <p:nvGrpSpPr>
        <p:cNvPr id="1" name=""/>
        <p:cNvGrpSpPr/>
        <p:nvPr/>
      </p:nvGrpSpPr>
      <p:grpSpPr>
        <a:xfrm>
          <a:off x="0" y="0"/>
          <a:ext cx="0" cy="0"/>
          <a:chOff x="0" y="0"/>
          <a:chExt cx="0" cy="0"/>
        </a:xfrm>
      </p:grpSpPr>
      <p:sp>
        <p:nvSpPr>
          <p:cNvPr id="23" name="Title 1"/>
          <p:cNvSpPr>
            <a:spLocks noGrp="1"/>
          </p:cNvSpPr>
          <p:nvPr userDrawn="1">
            <p:ph type="ctrTitle" hasCustomPrompt="1"/>
          </p:nvPr>
        </p:nvSpPr>
        <p:spPr>
          <a:xfrm>
            <a:off x="221393" y="2108877"/>
            <a:ext cx="8301718" cy="644730"/>
          </a:xfrm>
          <a:prstGeom prst="rect">
            <a:avLst/>
          </a:prstGeom>
        </p:spPr>
        <p:txBody>
          <a:bodyPr anchor="b" anchorCtr="0"/>
          <a:lstStyle>
            <a:lvl1pPr marL="0" indent="0" algn="l">
              <a:lnSpc>
                <a:spcPct val="90000"/>
              </a:lnSpc>
              <a:buFont typeface="Arial" panose="020B0604020202020204" pitchFamily="34" charset="0"/>
              <a:buNone/>
              <a:defRPr sz="4500" b="0" i="0" spc="0" baseline="0">
                <a:solidFill>
                  <a:schemeClr val="tx1"/>
                </a:solidFill>
                <a:latin typeface="+mj-lt"/>
                <a:cs typeface="CiscoSans Thin"/>
              </a:defRPr>
            </a:lvl1pPr>
          </a:lstStyle>
          <a:p>
            <a:r>
              <a:rPr lang="en-US" dirty="0" smtClean="0"/>
              <a:t>Presentation Title Goes Here</a:t>
            </a:r>
            <a:endParaRPr lang="en-US" dirty="0"/>
          </a:p>
        </p:txBody>
      </p:sp>
      <p:sp>
        <p:nvSpPr>
          <p:cNvPr id="24" name="Subtitle 2"/>
          <p:cNvSpPr>
            <a:spLocks noGrp="1"/>
          </p:cNvSpPr>
          <p:nvPr userDrawn="1">
            <p:ph type="subTitle" idx="1" hasCustomPrompt="1"/>
          </p:nvPr>
        </p:nvSpPr>
        <p:spPr>
          <a:xfrm>
            <a:off x="260446" y="3621013"/>
            <a:ext cx="8112126" cy="288131"/>
          </a:xfrm>
          <a:prstGeom prst="rect">
            <a:avLst/>
          </a:prstGeom>
        </p:spPr>
        <p:txBody>
          <a:bodyPr anchor="b" anchorCtr="0">
            <a:noAutofit/>
          </a:bodyPr>
          <a:lstStyle>
            <a:lvl1pPr marL="0" indent="0" algn="l">
              <a:buNone/>
              <a:defRPr sz="1200" b="0" i="0">
                <a:solidFill>
                  <a:schemeClr val="tx1"/>
                </a:solidFill>
                <a:latin typeface="+mn-lt"/>
                <a:cs typeface="CiscoSansTT ExtraLight" panose="020B0303020201020303" pitchFamily="34" charset="0"/>
              </a:defRPr>
            </a:lvl1pPr>
            <a:lvl2pPr marL="342931" indent="0" algn="ctr">
              <a:buNone/>
              <a:defRPr>
                <a:solidFill>
                  <a:schemeClr val="tx1">
                    <a:tint val="75000"/>
                  </a:schemeClr>
                </a:solidFill>
              </a:defRPr>
            </a:lvl2pPr>
            <a:lvl3pPr marL="685862" indent="0" algn="ctr">
              <a:buNone/>
              <a:defRPr>
                <a:solidFill>
                  <a:schemeClr val="tx1">
                    <a:tint val="75000"/>
                  </a:schemeClr>
                </a:solidFill>
              </a:defRPr>
            </a:lvl3pPr>
            <a:lvl4pPr marL="1028794" indent="0" algn="ctr">
              <a:buNone/>
              <a:defRPr>
                <a:solidFill>
                  <a:schemeClr val="tx1">
                    <a:tint val="75000"/>
                  </a:schemeClr>
                </a:solidFill>
              </a:defRPr>
            </a:lvl4pPr>
            <a:lvl5pPr marL="1371726" indent="0" algn="ctr">
              <a:buNone/>
              <a:defRPr>
                <a:solidFill>
                  <a:schemeClr val="tx1">
                    <a:tint val="75000"/>
                  </a:schemeClr>
                </a:solidFill>
              </a:defRPr>
            </a:lvl5pPr>
            <a:lvl6pPr marL="1714657" indent="0" algn="ctr">
              <a:buNone/>
              <a:defRPr>
                <a:solidFill>
                  <a:schemeClr val="tx1">
                    <a:tint val="75000"/>
                  </a:schemeClr>
                </a:solidFill>
              </a:defRPr>
            </a:lvl6pPr>
            <a:lvl7pPr marL="2057588" indent="0" algn="ctr">
              <a:buNone/>
              <a:defRPr>
                <a:solidFill>
                  <a:schemeClr val="tx1">
                    <a:tint val="75000"/>
                  </a:schemeClr>
                </a:solidFill>
              </a:defRPr>
            </a:lvl7pPr>
            <a:lvl8pPr marL="2400520" indent="0" algn="ctr">
              <a:buNone/>
              <a:defRPr>
                <a:solidFill>
                  <a:schemeClr val="tx1">
                    <a:tint val="75000"/>
                  </a:schemeClr>
                </a:solidFill>
              </a:defRPr>
            </a:lvl8pPr>
            <a:lvl9pPr marL="2743452" indent="0" algn="ctr">
              <a:buNone/>
              <a:defRPr>
                <a:solidFill>
                  <a:schemeClr val="tx1">
                    <a:tint val="75000"/>
                  </a:schemeClr>
                </a:solidFill>
              </a:defRPr>
            </a:lvl9pPr>
          </a:lstStyle>
          <a:p>
            <a:r>
              <a:rPr lang="en-US" dirty="0" smtClean="0"/>
              <a:t>Speaker Name</a:t>
            </a:r>
            <a:endParaRPr lang="en-US" dirty="0"/>
          </a:p>
        </p:txBody>
      </p:sp>
      <p:sp>
        <p:nvSpPr>
          <p:cNvPr id="25" name="Text Placeholder 38"/>
          <p:cNvSpPr>
            <a:spLocks noGrp="1"/>
          </p:cNvSpPr>
          <p:nvPr userDrawn="1">
            <p:ph type="body" sz="quarter" idx="10" hasCustomPrompt="1"/>
          </p:nvPr>
        </p:nvSpPr>
        <p:spPr>
          <a:xfrm>
            <a:off x="259868" y="3873677"/>
            <a:ext cx="8112650" cy="288131"/>
          </a:xfrm>
          <a:prstGeom prst="rect">
            <a:avLst/>
          </a:prstGeom>
        </p:spPr>
        <p:txBody>
          <a:bodyPr/>
          <a:lstStyle>
            <a:lvl1pPr marL="0" indent="0" algn="l">
              <a:buFontTx/>
              <a:buNone/>
              <a:defRPr lang="en-US" sz="1200" b="0" i="0" kern="1200" dirty="0" smtClean="0">
                <a:solidFill>
                  <a:schemeClr val="tx1"/>
                </a:solidFill>
                <a:latin typeface="+mn-lt"/>
                <a:ea typeface="+mn-ea"/>
                <a:cs typeface="CiscoSans ExtraLight" pitchFamily="34" charset="0"/>
              </a:defRPr>
            </a:lvl1pPr>
            <a:lvl2pPr>
              <a:buFontTx/>
              <a:buNone/>
              <a:defRPr lang="en-US" sz="1500" kern="1200" dirty="0" smtClean="0">
                <a:solidFill>
                  <a:schemeClr val="bg1"/>
                </a:solidFill>
                <a:latin typeface="+mj-lt"/>
                <a:ea typeface="+mn-ea"/>
                <a:cs typeface="+mn-cs"/>
              </a:defRPr>
            </a:lvl2pPr>
            <a:lvl3pPr>
              <a:buFontTx/>
              <a:buNone/>
              <a:defRPr lang="en-US" sz="1500" kern="1200" dirty="0" smtClean="0">
                <a:solidFill>
                  <a:schemeClr val="bg1"/>
                </a:solidFill>
                <a:latin typeface="+mj-lt"/>
                <a:ea typeface="+mn-ea"/>
                <a:cs typeface="+mn-cs"/>
              </a:defRPr>
            </a:lvl3pPr>
            <a:lvl4pPr>
              <a:buFontTx/>
              <a:buNone/>
              <a:defRPr lang="en-US" sz="1500" kern="1200" dirty="0" smtClean="0">
                <a:solidFill>
                  <a:schemeClr val="bg1"/>
                </a:solidFill>
                <a:latin typeface="+mj-lt"/>
                <a:ea typeface="+mn-ea"/>
                <a:cs typeface="+mn-cs"/>
              </a:defRPr>
            </a:lvl4pPr>
            <a:lvl5pPr>
              <a:buFontTx/>
              <a:buNone/>
              <a:defRPr lang="en-US" sz="1500" kern="1200" dirty="0" smtClean="0">
                <a:solidFill>
                  <a:schemeClr val="bg1"/>
                </a:solidFill>
                <a:latin typeface="+mj-lt"/>
                <a:ea typeface="+mn-ea"/>
                <a:cs typeface="+mn-cs"/>
              </a:defRPr>
            </a:lvl5pPr>
          </a:lstStyle>
          <a:p>
            <a:pPr lvl="0"/>
            <a:r>
              <a:rPr lang="en-US" dirty="0" smtClean="0"/>
              <a:t>Speaker Title</a:t>
            </a:r>
            <a:endParaRPr lang="en-US" dirty="0"/>
          </a:p>
        </p:txBody>
      </p:sp>
      <p:sp>
        <p:nvSpPr>
          <p:cNvPr id="26" name="Text Placeholder 40"/>
          <p:cNvSpPr>
            <a:spLocks noGrp="1"/>
          </p:cNvSpPr>
          <p:nvPr userDrawn="1">
            <p:ph type="body" sz="quarter" idx="11" hasCustomPrompt="1"/>
          </p:nvPr>
        </p:nvSpPr>
        <p:spPr>
          <a:xfrm>
            <a:off x="251847" y="4453668"/>
            <a:ext cx="8112650" cy="288131"/>
          </a:xfrm>
          <a:prstGeom prst="rect">
            <a:avLst/>
          </a:prstGeom>
        </p:spPr>
        <p:txBody>
          <a:bodyPr/>
          <a:lstStyle>
            <a:lvl1pPr marL="0" indent="0" algn="l">
              <a:buFontTx/>
              <a:buNone/>
              <a:defRPr lang="en-US" sz="1200" b="0" i="0" kern="1200" dirty="0" smtClean="0">
                <a:solidFill>
                  <a:schemeClr val="tx1"/>
                </a:solidFill>
                <a:latin typeface="+mn-lt"/>
                <a:ea typeface="+mn-ea"/>
                <a:cs typeface="CiscoSans ExtraLight" pitchFamily="34" charset="0"/>
              </a:defRPr>
            </a:lvl1pPr>
            <a:lvl2pPr>
              <a:buFontTx/>
              <a:buNone/>
              <a:defRPr lang="en-US" sz="1500" kern="1200" dirty="0" smtClean="0">
                <a:solidFill>
                  <a:schemeClr val="bg1"/>
                </a:solidFill>
                <a:latin typeface="+mj-lt"/>
                <a:ea typeface="+mn-ea"/>
                <a:cs typeface="+mn-cs"/>
              </a:defRPr>
            </a:lvl2pPr>
            <a:lvl3pPr>
              <a:buFontTx/>
              <a:buNone/>
              <a:defRPr lang="en-US" sz="1500" kern="1200" dirty="0" smtClean="0">
                <a:solidFill>
                  <a:schemeClr val="bg1"/>
                </a:solidFill>
                <a:latin typeface="+mj-lt"/>
                <a:ea typeface="+mn-ea"/>
                <a:cs typeface="+mn-cs"/>
              </a:defRPr>
            </a:lvl3pPr>
            <a:lvl4pPr>
              <a:buFontTx/>
              <a:buNone/>
              <a:defRPr lang="en-US" sz="1500" kern="1200" dirty="0" smtClean="0">
                <a:solidFill>
                  <a:schemeClr val="bg1"/>
                </a:solidFill>
                <a:latin typeface="+mj-lt"/>
                <a:ea typeface="+mn-ea"/>
                <a:cs typeface="+mn-cs"/>
              </a:defRPr>
            </a:lvl4pPr>
            <a:lvl5pPr>
              <a:buFontTx/>
              <a:buNone/>
              <a:defRPr lang="en-US" sz="1500" kern="1200" dirty="0" smtClean="0">
                <a:solidFill>
                  <a:schemeClr val="bg1"/>
                </a:solidFill>
                <a:latin typeface="+mj-lt"/>
                <a:ea typeface="+mn-ea"/>
                <a:cs typeface="+mn-cs"/>
              </a:defRPr>
            </a:lvl5pPr>
          </a:lstStyle>
          <a:p>
            <a:pPr lvl="0"/>
            <a:r>
              <a:rPr lang="en-US" dirty="0" smtClean="0"/>
              <a:t>Date</a:t>
            </a:r>
            <a:endParaRPr lang="en-US" dirty="0"/>
          </a:p>
        </p:txBody>
      </p:sp>
      <p:sp>
        <p:nvSpPr>
          <p:cNvPr id="3" name="Text Placeholder 2"/>
          <p:cNvSpPr>
            <a:spLocks noGrp="1"/>
          </p:cNvSpPr>
          <p:nvPr userDrawn="1">
            <p:ph type="body" sz="quarter" idx="13" hasCustomPrompt="1"/>
          </p:nvPr>
        </p:nvSpPr>
        <p:spPr>
          <a:xfrm>
            <a:off x="252570" y="2622502"/>
            <a:ext cx="8302625" cy="299001"/>
          </a:xfrm>
          <a:prstGeom prst="rect">
            <a:avLst/>
          </a:prstGeom>
        </p:spPr>
        <p:txBody>
          <a:bodyPr/>
          <a:lstStyle>
            <a:lvl1pPr marL="0" indent="0">
              <a:buFont typeface="Arial" panose="020B0604020202020204" pitchFamily="34" charset="0"/>
              <a:buNone/>
              <a:defRPr sz="1800" baseline="0">
                <a:solidFill>
                  <a:schemeClr val="tx1"/>
                </a:solidFill>
                <a:latin typeface="+mj-lt"/>
              </a:defRPr>
            </a:lvl1pPr>
            <a:lvl2pPr marL="304841" indent="0">
              <a:buNone/>
              <a:defRPr/>
            </a:lvl2pPr>
            <a:lvl3pPr marL="427491" indent="0">
              <a:buNone/>
              <a:defRPr/>
            </a:lvl3pPr>
            <a:lvl4pPr marL="516800" indent="0">
              <a:buNone/>
              <a:defRPr/>
            </a:lvl4pPr>
            <a:lvl5pPr marL="601346" indent="0">
              <a:buNone/>
              <a:defRPr/>
            </a:lvl5pPr>
          </a:lstStyle>
          <a:p>
            <a:pPr lvl="0"/>
            <a:r>
              <a:rPr lang="en-GB" dirty="0" smtClean="0"/>
              <a:t>Subhead goes here</a:t>
            </a:r>
            <a:endParaRPr lang="en-GB" dirty="0"/>
          </a:p>
        </p:txBody>
      </p:sp>
      <p:cxnSp>
        <p:nvCxnSpPr>
          <p:cNvPr id="27" name="Straight Connector 26"/>
          <p:cNvCxnSpPr/>
          <p:nvPr userDrawn="1"/>
        </p:nvCxnSpPr>
        <p:spPr>
          <a:xfrm>
            <a:off x="0" y="5057775"/>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grpSp>
        <p:nvGrpSpPr>
          <p:cNvPr id="73" name="Group 67"/>
          <p:cNvGrpSpPr/>
          <p:nvPr userDrawn="1"/>
        </p:nvGrpSpPr>
        <p:grpSpPr>
          <a:xfrm>
            <a:off x="285162" y="307874"/>
            <a:ext cx="862739" cy="459830"/>
            <a:chOff x="609606" y="528528"/>
            <a:chExt cx="1444732" cy="763787"/>
          </a:xfrm>
          <a:solidFill>
            <a:srgbClr val="7F7F7F"/>
          </a:solidFill>
        </p:grpSpPr>
        <p:sp>
          <p:nvSpPr>
            <p:cNvPr id="74" name="Rectangle 73"/>
            <p:cNvSpPr>
              <a:spLocks noChangeArrowheads="1"/>
            </p:cNvSpPr>
            <p:nvPr/>
          </p:nvSpPr>
          <p:spPr bwMode="black">
            <a:xfrm>
              <a:off x="1016583" y="1035671"/>
              <a:ext cx="65914" cy="249729"/>
            </a:xfrm>
            <a:prstGeom prst="rect">
              <a:avLst/>
            </a:prstGeom>
            <a:grpFill/>
            <a:ln w="9525">
              <a:noFill/>
              <a:miter lim="800000"/>
              <a:headEnd/>
              <a:tailEnd/>
            </a:ln>
          </p:spPr>
          <p:txBody>
            <a:bodyPr/>
            <a:lstStyle/>
            <a:p>
              <a:endParaRPr lang="en-US">
                <a:solidFill>
                  <a:schemeClr val="bg1"/>
                </a:solidFill>
                <a:latin typeface="+mj-lt"/>
              </a:endParaRPr>
            </a:p>
          </p:txBody>
        </p:sp>
        <p:sp>
          <p:nvSpPr>
            <p:cNvPr id="75" name="Freeform 74"/>
            <p:cNvSpPr>
              <a:spLocks/>
            </p:cNvSpPr>
            <p:nvPr/>
          </p:nvSpPr>
          <p:spPr bwMode="black">
            <a:xfrm>
              <a:off x="1400565" y="1028755"/>
              <a:ext cx="190842" cy="263560"/>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endParaRPr lang="en-US">
                <a:solidFill>
                  <a:schemeClr val="bg1"/>
                </a:solidFill>
                <a:latin typeface="+mj-lt"/>
              </a:endParaRPr>
            </a:p>
          </p:txBody>
        </p:sp>
        <p:sp>
          <p:nvSpPr>
            <p:cNvPr id="76" name="Freeform 75"/>
            <p:cNvSpPr>
              <a:spLocks/>
            </p:cNvSpPr>
            <p:nvPr/>
          </p:nvSpPr>
          <p:spPr bwMode="black">
            <a:xfrm>
              <a:off x="740666" y="1028755"/>
              <a:ext cx="190842" cy="263560"/>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endParaRPr lang="en-US">
                <a:solidFill>
                  <a:schemeClr val="bg1"/>
                </a:solidFill>
                <a:latin typeface="+mj-lt"/>
              </a:endParaRPr>
            </a:p>
          </p:txBody>
        </p:sp>
        <p:sp>
          <p:nvSpPr>
            <p:cNvPr id="77" name="Freeform 76"/>
            <p:cNvSpPr>
              <a:spLocks noEditPoints="1"/>
            </p:cNvSpPr>
            <p:nvPr/>
          </p:nvSpPr>
          <p:spPr bwMode="black">
            <a:xfrm>
              <a:off x="1660386" y="1028755"/>
              <a:ext cx="262121" cy="263560"/>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endParaRPr lang="en-US">
                <a:solidFill>
                  <a:schemeClr val="bg1"/>
                </a:solidFill>
                <a:latin typeface="+mj-lt"/>
              </a:endParaRPr>
            </a:p>
          </p:txBody>
        </p:sp>
        <p:sp>
          <p:nvSpPr>
            <p:cNvPr id="78" name="Freeform 77"/>
            <p:cNvSpPr>
              <a:spLocks/>
            </p:cNvSpPr>
            <p:nvPr/>
          </p:nvSpPr>
          <p:spPr bwMode="black">
            <a:xfrm>
              <a:off x="1167569" y="1028755"/>
              <a:ext cx="170915" cy="263560"/>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endParaRPr lang="en-US">
                <a:solidFill>
                  <a:schemeClr val="bg1"/>
                </a:solidFill>
                <a:latin typeface="+mj-lt"/>
              </a:endParaRPr>
            </a:p>
          </p:txBody>
        </p:sp>
        <p:sp>
          <p:nvSpPr>
            <p:cNvPr id="79" name="Freeform 78"/>
            <p:cNvSpPr>
              <a:spLocks/>
            </p:cNvSpPr>
            <p:nvPr/>
          </p:nvSpPr>
          <p:spPr bwMode="black">
            <a:xfrm>
              <a:off x="609606" y="732922"/>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endParaRPr lang="en-US">
                <a:solidFill>
                  <a:schemeClr val="bg1"/>
                </a:solidFill>
                <a:latin typeface="+mj-lt"/>
              </a:endParaRPr>
            </a:p>
          </p:txBody>
        </p:sp>
        <p:sp>
          <p:nvSpPr>
            <p:cNvPr id="80" name="Freeform 79"/>
            <p:cNvSpPr>
              <a:spLocks/>
            </p:cNvSpPr>
            <p:nvPr/>
          </p:nvSpPr>
          <p:spPr bwMode="black">
            <a:xfrm>
              <a:off x="783587" y="646860"/>
              <a:ext cx="62081" cy="214383"/>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81" name="Freeform 80"/>
            <p:cNvSpPr>
              <a:spLocks/>
            </p:cNvSpPr>
            <p:nvPr/>
          </p:nvSpPr>
          <p:spPr bwMode="black">
            <a:xfrm>
              <a:off x="954502" y="528528"/>
              <a:ext cx="62080" cy="394956"/>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82" name="Freeform 81"/>
            <p:cNvSpPr>
              <a:spLocks/>
            </p:cNvSpPr>
            <p:nvPr/>
          </p:nvSpPr>
          <p:spPr bwMode="black">
            <a:xfrm>
              <a:off x="1128481" y="646860"/>
              <a:ext cx="62081" cy="214383"/>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83" name="Freeform 82"/>
            <p:cNvSpPr>
              <a:spLocks/>
            </p:cNvSpPr>
            <p:nvPr/>
          </p:nvSpPr>
          <p:spPr bwMode="black">
            <a:xfrm>
              <a:off x="1298630" y="732922"/>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endParaRPr lang="en-US">
                <a:solidFill>
                  <a:schemeClr val="bg1"/>
                </a:solidFill>
                <a:latin typeface="+mj-lt"/>
              </a:endParaRPr>
            </a:p>
          </p:txBody>
        </p:sp>
        <p:sp>
          <p:nvSpPr>
            <p:cNvPr id="84" name="Freeform 83"/>
            <p:cNvSpPr>
              <a:spLocks/>
            </p:cNvSpPr>
            <p:nvPr/>
          </p:nvSpPr>
          <p:spPr bwMode="black">
            <a:xfrm>
              <a:off x="1472609" y="646860"/>
              <a:ext cx="62847" cy="214383"/>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85" name="Freeform 84"/>
            <p:cNvSpPr>
              <a:spLocks/>
            </p:cNvSpPr>
            <p:nvPr/>
          </p:nvSpPr>
          <p:spPr bwMode="black">
            <a:xfrm>
              <a:off x="1646588" y="528528"/>
              <a:ext cx="62847" cy="394956"/>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86" name="Freeform 85"/>
            <p:cNvSpPr>
              <a:spLocks/>
            </p:cNvSpPr>
            <p:nvPr/>
          </p:nvSpPr>
          <p:spPr bwMode="black">
            <a:xfrm>
              <a:off x="1817502" y="646864"/>
              <a:ext cx="62847" cy="214383"/>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87" name="Freeform 86"/>
            <p:cNvSpPr>
              <a:spLocks/>
            </p:cNvSpPr>
            <p:nvPr/>
          </p:nvSpPr>
          <p:spPr bwMode="black">
            <a:xfrm>
              <a:off x="1991491" y="732927"/>
              <a:ext cx="62847"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endParaRPr lang="en-US">
                <a:solidFill>
                  <a:schemeClr val="bg1"/>
                </a:solidFill>
                <a:latin typeface="+mj-lt"/>
              </a:endParaRPr>
            </a:p>
          </p:txBody>
        </p:sp>
      </p:grpSp>
    </p:spTree>
    <p:extLst>
      <p:ext uri="{BB962C8B-B14F-4D97-AF65-F5344CB8AC3E}">
        <p14:creationId xmlns:p14="http://schemas.microsoft.com/office/powerpoint/2010/main" val="1778829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xEl>
                                              <p:pRg st="0" end="0"/>
                                            </p:txEl>
                                          </p:spTgt>
                                        </p:tgtEl>
                                        <p:attrNameLst>
                                          <p:attrName>style.visibility</p:attrName>
                                        </p:attrNameLst>
                                      </p:cBhvr>
                                      <p:to>
                                        <p:strVal val="visible"/>
                                      </p:to>
                                    </p:set>
                                    <p:animEffect transition="in" filter="wipe(left)">
                                      <p:cBhvr>
                                        <p:cTn id="15" dur="500"/>
                                        <p:tgtEl>
                                          <p:spTgt spid="24">
                                            <p:txEl>
                                              <p:pRg st="0" end="0"/>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5">
                                            <p:txEl>
                                              <p:pRg st="0" end="0"/>
                                            </p:txEl>
                                          </p:spTgt>
                                        </p:tgtEl>
                                        <p:attrNameLst>
                                          <p:attrName>style.visibility</p:attrName>
                                        </p:attrNameLst>
                                      </p:cBhvr>
                                      <p:to>
                                        <p:strVal val="visible"/>
                                      </p:to>
                                    </p:set>
                                    <p:animEffect transition="in" filter="wipe(left)">
                                      <p:cBhvr>
                                        <p:cTn id="18" dur="500"/>
                                        <p:tgtEl>
                                          <p:spTgt spid="25">
                                            <p:txEl>
                                              <p:pRg st="0" end="0"/>
                                            </p:txEl>
                                          </p:spTgt>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6">
                                            <p:txEl>
                                              <p:pRg st="0" end="0"/>
                                            </p:txEl>
                                          </p:spTgt>
                                        </p:tgtEl>
                                        <p:attrNameLst>
                                          <p:attrName>style.visibility</p:attrName>
                                        </p:attrNameLst>
                                      </p:cBhvr>
                                      <p:to>
                                        <p:strVal val="visible"/>
                                      </p:to>
                                    </p:set>
                                    <p:animEffect transition="in" filter="wipe(left)">
                                      <p:cBhvr>
                                        <p:cTn id="22"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build="p">
        <p:tmplLst>
          <p:tmpl lvl="1">
            <p:tnLst>
              <p:par>
                <p:cTn xmlns:p14="http://schemas.microsoft.com/office/powerpoint/2010/mai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5" grpId="0" build="p">
        <p:tmplLst>
          <p:tmpl lvl="1">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500"/>
                        <p:tgtEl>
                          <p:spTgt spid="25"/>
                        </p:tgtEl>
                      </p:cBhvr>
                    </p:animEffect>
                  </p:childTnLst>
                </p:cTn>
              </p:par>
            </p:tnLst>
          </p:tmpl>
        </p:tmplLst>
      </p:bldP>
      <p:bldP spid="26" grpId="0" build="p">
        <p:tmplLst>
          <p:tmpl lvl="1">
            <p:tnLst>
              <p:par>
                <p:cTn xmlns:p14="http://schemas.microsoft.com/office/powerpoint/2010/main" presetID="22" presetClass="entr" presetSubtype="8"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wipe(left)">
                      <p:cBhvr>
                        <p:cTn dur="500"/>
                        <p:tgtEl>
                          <p:spTgt spid="26"/>
                        </p:tgtEl>
                      </p:cBhvr>
                    </p:animEffect>
                  </p:childTnLst>
                </p:cTn>
              </p:par>
            </p:tnLst>
          </p:tmpl>
        </p:tmplLst>
      </p:bldP>
      <p:bldP spid="3" grpId="0" build="p">
        <p:tmplLst>
          <p:tmpl lvl="1">
            <p:tnLst>
              <p:par>
                <p:cTn xmlns:p14="http://schemas.microsoft.com/office/powerpoint/2010/mai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Multi_Slide">
    <p:bg>
      <p:bgPr>
        <a:solidFill>
          <a:schemeClr val="tx2"/>
        </a:solid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259117" y="303064"/>
            <a:ext cx="8659976" cy="728782"/>
          </a:xfrm>
          <a:prstGeom prst="rect">
            <a:avLst/>
          </a:prstGeom>
        </p:spPr>
        <p:txBody>
          <a:bodyPr anchor="t" anchorCtr="0">
            <a:noAutofit/>
          </a:bodyPr>
          <a:lstStyle>
            <a:lvl1pPr algn="l">
              <a:lnSpc>
                <a:spcPct val="90000"/>
              </a:lnSpc>
              <a:defRPr sz="2500" b="0" i="0" spc="0" baseline="0">
                <a:solidFill>
                  <a:schemeClr val="bg1"/>
                </a:solidFill>
                <a:latin typeface="+mj-lt"/>
                <a:cs typeface="CiscoSans Thin"/>
              </a:defRPr>
            </a:lvl1pPr>
          </a:lstStyle>
          <a:p>
            <a:r>
              <a:rPr lang="en-US" dirty="0" smtClean="0"/>
              <a:t>Title Goes Here</a:t>
            </a:r>
            <a:endParaRPr lang="en-US" dirty="0"/>
          </a:p>
        </p:txBody>
      </p:sp>
      <p:sp>
        <p:nvSpPr>
          <p:cNvPr id="5" name="Content Placeholder 2"/>
          <p:cNvSpPr>
            <a:spLocks noGrp="1"/>
          </p:cNvSpPr>
          <p:nvPr>
            <p:ph idx="1" hasCustomPrompt="1"/>
          </p:nvPr>
        </p:nvSpPr>
        <p:spPr>
          <a:xfrm>
            <a:off x="261498" y="1200150"/>
            <a:ext cx="8659976" cy="3394075"/>
          </a:xfrm>
          <a:prstGeom prst="rect">
            <a:avLst/>
          </a:prstGeom>
        </p:spPr>
        <p:txBody>
          <a:bodyPr>
            <a:noAutofit/>
          </a:bodyPr>
          <a:lstStyle>
            <a:lvl1pPr marL="285750" marR="0" indent="-285750" algn="l" defTabSz="457200" rtl="0" eaLnBrk="1" fontAlgn="auto" latinLnBrk="0" hangingPunct="1">
              <a:lnSpc>
                <a:spcPct val="100000"/>
              </a:lnSpc>
              <a:spcBef>
                <a:spcPct val="20000"/>
              </a:spcBef>
              <a:spcAft>
                <a:spcPts val="0"/>
              </a:spcAft>
              <a:buClrTx/>
              <a:buSzTx/>
              <a:buFont typeface="Arial"/>
              <a:buNone/>
              <a:tabLst/>
              <a:defRPr sz="2000" b="0" i="0" baseline="0">
                <a:solidFill>
                  <a:schemeClr val="bg1"/>
                </a:solidFill>
                <a:latin typeface="+mn-lt"/>
                <a:cs typeface="CiscoSans ExtraLight"/>
              </a:defRPr>
            </a:lvl1pPr>
          </a:lstStyle>
          <a:p>
            <a:pPr marL="0" marR="0" lvl="0" indent="0" algn="l" defTabSz="457200" rtl="0" eaLnBrk="1" fontAlgn="auto" latinLnBrk="0" hangingPunct="1">
              <a:lnSpc>
                <a:spcPct val="100000"/>
              </a:lnSpc>
              <a:spcBef>
                <a:spcPct val="20000"/>
              </a:spcBef>
              <a:spcAft>
                <a:spcPts val="0"/>
              </a:spcAft>
              <a:buClrTx/>
              <a:buSzTx/>
              <a:tabLst/>
              <a:defRPr/>
            </a:pPr>
            <a:r>
              <a:rPr lang="en-GB" dirty="0" smtClean="0"/>
              <a:t>This slide will allow you to add one of the following:</a:t>
            </a:r>
            <a:br>
              <a:rPr lang="en-GB" dirty="0" smtClean="0"/>
            </a:br>
            <a:r>
              <a:rPr lang="en-GB" dirty="0" smtClean="0"/>
              <a:t>Table, Charts, Smart Art, Pictures, Clip Art and Media</a:t>
            </a:r>
            <a:br>
              <a:rPr lang="en-GB" dirty="0" smtClean="0"/>
            </a:br>
            <a:r>
              <a:rPr lang="en-GB" dirty="0" smtClean="0"/>
              <a:t>Click icon to add content</a:t>
            </a:r>
            <a:endParaRPr lang="en-US" dirty="0" smtClean="0"/>
          </a:p>
          <a:p>
            <a:pPr lvl="0"/>
            <a:endParaRPr lang="en-US" dirty="0"/>
          </a:p>
        </p:txBody>
      </p:sp>
      <p:sp>
        <p:nvSpPr>
          <p:cNvPr id="9"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10" name="Rectangle 4"/>
          <p:cNvSpPr>
            <a:spLocks noChangeArrowheads="1"/>
          </p:cNvSpPr>
          <p:nvPr userDrawn="1"/>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cxnSp>
        <p:nvCxnSpPr>
          <p:cNvPr id="11" name="Straight Connector 10"/>
          <p:cNvCxnSpPr/>
          <p:nvPr userDrawn="1"/>
        </p:nvCxnSpPr>
        <p:spPr>
          <a:xfrm>
            <a:off x="0" y="5057775"/>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618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build="p">
        <p:tmplLst>
          <p:tmpl lvl="1">
            <p:tnLst>
              <p:par>
                <p:cTn xmlns:p14="http://schemas.microsoft.com/office/powerpoint/2010/main" presetID="10" presetClass="entr" presetSubtype="0"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6" y="1249964"/>
            <a:ext cx="8582751" cy="3266034"/>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20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8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6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4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200" b="0" i="0">
                <a:solidFill>
                  <a:schemeClr val="tx2"/>
                </a:solidFill>
                <a:latin typeface="+mn-lt"/>
                <a:cs typeface="CiscoSans ExtraLight"/>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6" name="Title 1"/>
          <p:cNvSpPr>
            <a:spLocks noGrp="1"/>
          </p:cNvSpPr>
          <p:nvPr>
            <p:ph type="ctrTitle" hasCustomPrompt="1"/>
          </p:nvPr>
        </p:nvSpPr>
        <p:spPr>
          <a:xfrm>
            <a:off x="259742" y="303064"/>
            <a:ext cx="8659976" cy="728782"/>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Tree>
    <p:extLst>
      <p:ext uri="{BB962C8B-B14F-4D97-AF65-F5344CB8AC3E}">
        <p14:creationId xmlns:p14="http://schemas.microsoft.com/office/powerpoint/2010/main" val="1327805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_Heavy Text">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259742" y="303064"/>
            <a:ext cx="8659976" cy="728782"/>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Title Goes Here</a:t>
            </a:r>
            <a:endParaRPr lang="en-US" dirty="0"/>
          </a:p>
        </p:txBody>
      </p:sp>
      <p:sp>
        <p:nvSpPr>
          <p:cNvPr id="6" name="Text Placeholder 3"/>
          <p:cNvSpPr>
            <a:spLocks noGrp="1"/>
          </p:cNvSpPr>
          <p:nvPr>
            <p:ph type="body" sz="quarter" idx="10"/>
          </p:nvPr>
        </p:nvSpPr>
        <p:spPr>
          <a:xfrm>
            <a:off x="245457" y="1249964"/>
            <a:ext cx="4169632" cy="3266034"/>
          </a:xfrm>
          <a:prstGeom prst="rect">
            <a:avLst/>
          </a:prstGeom>
        </p:spPr>
        <p:txBody>
          <a:bodyPr>
            <a:noAutofit/>
          </a:bodyPr>
          <a:lstStyle>
            <a:lvl1pPr marL="228600" indent="-171450">
              <a:lnSpc>
                <a:spcPct val="95000"/>
              </a:lnSpc>
              <a:spcBef>
                <a:spcPts val="1110"/>
              </a:spcBef>
              <a:buClr>
                <a:schemeClr val="tx2"/>
              </a:buClr>
              <a:buSzPct val="80000"/>
              <a:buFont typeface="Wingdings" panose="05000000000000000000" pitchFamily="2" charset="2"/>
              <a:buChar char="§"/>
              <a:defRPr sz="2000" b="0" i="0">
                <a:solidFill>
                  <a:schemeClr val="tx2"/>
                </a:solidFill>
                <a:latin typeface="+mn-lt"/>
                <a:cs typeface="CiscoSans ExtraLight"/>
              </a:defRPr>
            </a:lvl1pPr>
            <a:lvl2pPr marL="457200" indent="-215900">
              <a:lnSpc>
                <a:spcPct val="95000"/>
              </a:lnSpc>
              <a:spcBef>
                <a:spcPts val="450"/>
              </a:spcBef>
              <a:buClr>
                <a:schemeClr val="tx2"/>
              </a:buClr>
              <a:buSzPct val="80000"/>
              <a:buFont typeface="Wingdings" panose="05000000000000000000" pitchFamily="2" charset="2"/>
              <a:buChar char="§"/>
              <a:defRPr sz="1800" b="0" i="0">
                <a:solidFill>
                  <a:schemeClr val="tx2"/>
                </a:solidFill>
                <a:latin typeface="+mn-lt"/>
                <a:cs typeface="CiscoSans ExtraLight"/>
              </a:defRPr>
            </a:lvl2pPr>
            <a:lvl3pPr marL="628650" indent="-171450">
              <a:buClr>
                <a:schemeClr val="tx2"/>
              </a:buClr>
              <a:buSzPct val="80000"/>
              <a:buFont typeface="Wingdings" panose="05000000000000000000" pitchFamily="2" charset="2"/>
              <a:buChar char="§"/>
              <a:defRPr sz="1600" b="0" i="0">
                <a:solidFill>
                  <a:schemeClr val="tx2"/>
                </a:solidFill>
                <a:latin typeface="+mn-lt"/>
                <a:cs typeface="CiscoSans ExtraLight"/>
              </a:defRPr>
            </a:lvl3pPr>
            <a:lvl4pPr marL="800100" indent="-171450">
              <a:buClr>
                <a:schemeClr val="tx2"/>
              </a:buClr>
              <a:buSzPct val="80000"/>
              <a:buFont typeface="Wingdings" panose="05000000000000000000" pitchFamily="2" charset="2"/>
              <a:buChar char="§"/>
              <a:defRPr sz="1400" b="0" i="0">
                <a:solidFill>
                  <a:schemeClr val="tx2"/>
                </a:solidFill>
                <a:latin typeface="+mn-lt"/>
                <a:cs typeface="CiscoSans ExtraLight"/>
              </a:defRPr>
            </a:lvl4pPr>
            <a:lvl5pPr marL="971550" indent="-171450">
              <a:buClr>
                <a:schemeClr val="tx2"/>
              </a:buClr>
              <a:buSzPct val="80000"/>
              <a:buFont typeface="Wingdings" panose="05000000000000000000" pitchFamily="2" charset="2"/>
              <a:buChar char="§"/>
              <a:defRPr sz="1200" b="0" i="0">
                <a:solidFill>
                  <a:schemeClr val="tx2"/>
                </a:solidFill>
                <a:latin typeface="+mn-lt"/>
                <a:cs typeface="CiscoSans ExtraLight"/>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Text Placeholder 3"/>
          <p:cNvSpPr>
            <a:spLocks noGrp="1"/>
          </p:cNvSpPr>
          <p:nvPr>
            <p:ph type="body" sz="quarter" idx="11"/>
          </p:nvPr>
        </p:nvSpPr>
        <p:spPr>
          <a:xfrm>
            <a:off x="4640994" y="1249964"/>
            <a:ext cx="4169632" cy="3266034"/>
          </a:xfrm>
          <a:prstGeom prst="rect">
            <a:avLst/>
          </a:prstGeom>
        </p:spPr>
        <p:txBody>
          <a:bodyPr>
            <a:noAutofit/>
          </a:bodyPr>
          <a:lstStyle>
            <a:lvl1pPr marL="228600" indent="-171450">
              <a:lnSpc>
                <a:spcPct val="95000"/>
              </a:lnSpc>
              <a:spcBef>
                <a:spcPts val="1110"/>
              </a:spcBef>
              <a:buClr>
                <a:schemeClr val="tx2"/>
              </a:buClr>
              <a:buSzPct val="80000"/>
              <a:buFont typeface="Wingdings" panose="05000000000000000000" pitchFamily="2" charset="2"/>
              <a:buChar char="§"/>
              <a:defRPr sz="2000" b="0" i="0">
                <a:solidFill>
                  <a:schemeClr val="tx2"/>
                </a:solidFill>
                <a:latin typeface="+mn-lt"/>
                <a:cs typeface="CiscoSans ExtraLight"/>
              </a:defRPr>
            </a:lvl1pPr>
            <a:lvl2pPr marL="457200" indent="-215900">
              <a:lnSpc>
                <a:spcPct val="95000"/>
              </a:lnSpc>
              <a:spcBef>
                <a:spcPts val="450"/>
              </a:spcBef>
              <a:buClr>
                <a:schemeClr val="tx2"/>
              </a:buClr>
              <a:buSzPct val="80000"/>
              <a:buFont typeface="Wingdings" panose="05000000000000000000" pitchFamily="2" charset="2"/>
              <a:buChar char="§"/>
              <a:defRPr sz="1800" b="0" i="0">
                <a:solidFill>
                  <a:schemeClr val="tx2"/>
                </a:solidFill>
                <a:latin typeface="+mn-lt"/>
                <a:cs typeface="CiscoSans ExtraLight"/>
              </a:defRPr>
            </a:lvl2pPr>
            <a:lvl3pPr marL="628650" indent="-171450">
              <a:buClr>
                <a:schemeClr val="tx2"/>
              </a:buClr>
              <a:buSzPct val="80000"/>
              <a:buFont typeface="Wingdings" panose="05000000000000000000" pitchFamily="2" charset="2"/>
              <a:buChar char="§"/>
              <a:defRPr sz="1600" b="0" i="0">
                <a:solidFill>
                  <a:schemeClr val="tx2"/>
                </a:solidFill>
                <a:latin typeface="+mn-lt"/>
                <a:cs typeface="CiscoSans ExtraLight"/>
              </a:defRPr>
            </a:lvl3pPr>
            <a:lvl4pPr marL="800100" indent="-171450">
              <a:buClr>
                <a:schemeClr val="tx2"/>
              </a:buClr>
              <a:buSzPct val="80000"/>
              <a:buFont typeface="Wingdings" panose="05000000000000000000" pitchFamily="2" charset="2"/>
              <a:buChar char="§"/>
              <a:defRPr sz="1400" b="0" i="0">
                <a:solidFill>
                  <a:schemeClr val="tx2"/>
                </a:solidFill>
                <a:latin typeface="+mn-lt"/>
                <a:cs typeface="CiscoSans ExtraLight"/>
              </a:defRPr>
            </a:lvl4pPr>
            <a:lvl5pPr marL="971550" indent="-171450">
              <a:buClr>
                <a:schemeClr val="tx2"/>
              </a:buClr>
              <a:buSzPct val="80000"/>
              <a:buFont typeface="Wingdings" panose="05000000000000000000" pitchFamily="2" charset="2"/>
              <a:buChar char="§"/>
              <a:defRPr sz="1200" b="0" i="0">
                <a:solidFill>
                  <a:schemeClr val="tx2"/>
                </a:solidFill>
                <a:latin typeface="+mn-lt"/>
                <a:cs typeface="CiscoSans ExtraLight"/>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880634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ullet_Heavy Text">
    <p:spTree>
      <p:nvGrpSpPr>
        <p:cNvPr id="1" name=""/>
        <p:cNvGrpSpPr/>
        <p:nvPr/>
      </p:nvGrpSpPr>
      <p:grpSpPr>
        <a:xfrm>
          <a:off x="0" y="0"/>
          <a:ext cx="0" cy="0"/>
          <a:chOff x="0" y="0"/>
          <a:chExt cx="0" cy="0"/>
        </a:xfrm>
      </p:grpSpPr>
      <p:sp>
        <p:nvSpPr>
          <p:cNvPr id="11" name="Title 1"/>
          <p:cNvSpPr>
            <a:spLocks noGrp="1"/>
          </p:cNvSpPr>
          <p:nvPr>
            <p:ph type="ctrTitle" hasCustomPrompt="1"/>
          </p:nvPr>
        </p:nvSpPr>
        <p:spPr>
          <a:xfrm>
            <a:off x="259742" y="303064"/>
            <a:ext cx="8659976" cy="728782"/>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Title Goes Here</a:t>
            </a:r>
            <a:endParaRPr lang="en-US" dirty="0"/>
          </a:p>
        </p:txBody>
      </p:sp>
      <p:sp>
        <p:nvSpPr>
          <p:cNvPr id="9" name="Text Placeholder 3"/>
          <p:cNvSpPr>
            <a:spLocks noGrp="1"/>
          </p:cNvSpPr>
          <p:nvPr>
            <p:ph type="body" sz="quarter" idx="11" hasCustomPrompt="1"/>
          </p:nvPr>
        </p:nvSpPr>
        <p:spPr>
          <a:xfrm>
            <a:off x="245457" y="1249964"/>
            <a:ext cx="4169632" cy="3266034"/>
          </a:xfrm>
          <a:prstGeom prst="rect">
            <a:avLst/>
          </a:prstGeom>
        </p:spPr>
        <p:txBody>
          <a:bodyPr>
            <a:noAutofit/>
          </a:bodyPr>
          <a:lstStyle>
            <a:lvl1pPr marL="233363" indent="-171450">
              <a:lnSpc>
                <a:spcPct val="95000"/>
              </a:lnSpc>
              <a:spcBef>
                <a:spcPts val="1110"/>
              </a:spcBef>
              <a:buClr>
                <a:schemeClr val="tx2"/>
              </a:buClr>
              <a:buSzPct val="80000"/>
              <a:buFont typeface="Wingdings" panose="05000000000000000000" pitchFamily="2" charset="2"/>
              <a:buChar char="§"/>
              <a:defRPr sz="1400" b="0" i="0">
                <a:solidFill>
                  <a:schemeClr val="tx2"/>
                </a:solidFill>
                <a:latin typeface="+mn-lt"/>
                <a:cs typeface="CiscoSans ExtraLight"/>
              </a:defRPr>
            </a:lvl1pPr>
            <a:lvl2pPr>
              <a:lnSpc>
                <a:spcPct val="95000"/>
              </a:lnSpc>
              <a:spcBef>
                <a:spcPts val="450"/>
              </a:spcBef>
              <a:buClrTx/>
              <a:defRPr b="0" i="0">
                <a:solidFill>
                  <a:schemeClr val="tx1"/>
                </a:solidFill>
                <a:latin typeface="+mn-lt"/>
                <a:cs typeface="CiscoSans ExtraLight"/>
              </a:defRPr>
            </a:lvl2pPr>
            <a:lvl3pPr marL="432000"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a:buClrTx/>
              <a:defRPr b="0" i="0">
                <a:solidFill>
                  <a:schemeClr val="tx1"/>
                </a:solidFill>
                <a:latin typeface="+mn-lt"/>
                <a:cs typeface="CiscoSans ExtraLight"/>
              </a:defRPr>
            </a:lvl4pPr>
            <a:lvl5pPr>
              <a:buClrTx/>
              <a:defRPr b="0" i="0">
                <a:solidFill>
                  <a:schemeClr val="tx1"/>
                </a:solidFill>
                <a:latin typeface="+mn-lt"/>
                <a:cs typeface="CiscoSans ExtraLight"/>
              </a:defRPr>
            </a:lvl5pPr>
          </a:lstStyle>
          <a:p>
            <a:r>
              <a:rPr lang="en-US" dirty="0" smtClean="0"/>
              <a:t>This is an example of a bullet slide that uses more content than the standard bullet slide will allow</a:t>
            </a:r>
          </a:p>
          <a:p>
            <a:pPr lvl="2"/>
            <a:r>
              <a:rPr lang="en-US" dirty="0" smtClean="0"/>
              <a:t>This is where all the second level information is</a:t>
            </a:r>
            <a:br>
              <a:rPr lang="en-US" dirty="0" smtClean="0"/>
            </a:br>
            <a:r>
              <a:rPr lang="en-US" dirty="0" smtClean="0"/>
              <a:t>placed if you choose to have an outline</a:t>
            </a:r>
          </a:p>
          <a:p>
            <a:pPr lvl="2"/>
            <a:r>
              <a:rPr lang="en-US" dirty="0" smtClean="0"/>
              <a:t>Here is another bullet point</a:t>
            </a:r>
          </a:p>
          <a:p>
            <a:r>
              <a:rPr lang="en-US" dirty="0" smtClean="0"/>
              <a:t>First level bullets are 14 point and</a:t>
            </a:r>
            <a:br>
              <a:rPr lang="en-US" dirty="0" smtClean="0"/>
            </a:br>
            <a:r>
              <a:rPr lang="en-US" dirty="0" smtClean="0"/>
              <a:t>use an actual bullet point</a:t>
            </a:r>
          </a:p>
          <a:p>
            <a:pPr lvl="2"/>
            <a:r>
              <a:rPr lang="en-US" dirty="0" smtClean="0"/>
              <a:t>Second level bullets are 12 points in size</a:t>
            </a:r>
          </a:p>
          <a:p>
            <a:pPr lvl="2"/>
            <a:r>
              <a:rPr lang="en-US" dirty="0" smtClean="0"/>
              <a:t>It’s important to keep consistency </a:t>
            </a:r>
          </a:p>
          <a:p>
            <a:r>
              <a:rPr lang="en-US" dirty="0" smtClean="0"/>
              <a:t>If you are using this type of slide in your presentation, you are probably creating</a:t>
            </a:r>
            <a:br>
              <a:rPr lang="en-US" dirty="0" smtClean="0"/>
            </a:br>
            <a:r>
              <a:rPr lang="en-US" dirty="0" smtClean="0"/>
              <a:t>a document that should be printed and</a:t>
            </a:r>
            <a:br>
              <a:rPr lang="en-US" dirty="0" smtClean="0"/>
            </a:br>
            <a:r>
              <a:rPr lang="en-US" dirty="0" smtClean="0"/>
              <a:t>passed out to your audience</a:t>
            </a:r>
          </a:p>
          <a:p>
            <a:endParaRPr lang="en-US" dirty="0" smtClean="0"/>
          </a:p>
        </p:txBody>
      </p:sp>
      <p:sp>
        <p:nvSpPr>
          <p:cNvPr id="10" name="Text Placeholder 3"/>
          <p:cNvSpPr>
            <a:spLocks noGrp="1"/>
          </p:cNvSpPr>
          <p:nvPr>
            <p:ph type="body" sz="quarter" idx="12" hasCustomPrompt="1"/>
          </p:nvPr>
        </p:nvSpPr>
        <p:spPr>
          <a:xfrm>
            <a:off x="4640994" y="1249964"/>
            <a:ext cx="4169632" cy="3266034"/>
          </a:xfrm>
          <a:prstGeom prst="rect">
            <a:avLst/>
          </a:prstGeom>
        </p:spPr>
        <p:txBody>
          <a:bodyPr>
            <a:noAutofit/>
          </a:bodyPr>
          <a:lstStyle>
            <a:lvl1pPr marL="223838" indent="-171450">
              <a:lnSpc>
                <a:spcPct val="95000"/>
              </a:lnSpc>
              <a:spcBef>
                <a:spcPts val="1110"/>
              </a:spcBef>
              <a:buClr>
                <a:schemeClr val="tx2"/>
              </a:buClr>
              <a:buSzPct val="80000"/>
              <a:buFont typeface="Wingdings" panose="05000000000000000000" pitchFamily="2" charset="2"/>
              <a:buChar char="§"/>
              <a:defRPr sz="1400" b="0" i="0">
                <a:solidFill>
                  <a:schemeClr val="tx2"/>
                </a:solidFill>
                <a:latin typeface="+mn-lt"/>
                <a:cs typeface="CiscoSans ExtraLight"/>
              </a:defRPr>
            </a:lvl1pPr>
            <a:lvl2pPr>
              <a:lnSpc>
                <a:spcPct val="95000"/>
              </a:lnSpc>
              <a:spcBef>
                <a:spcPts val="450"/>
              </a:spcBef>
              <a:buClrTx/>
              <a:defRPr b="0" i="0">
                <a:solidFill>
                  <a:schemeClr val="tx1"/>
                </a:solidFill>
                <a:latin typeface="+mn-lt"/>
                <a:cs typeface="CiscoSans ExtraLight"/>
              </a:defRPr>
            </a:lvl2pPr>
            <a:lvl3pPr marL="432000"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a:buClrTx/>
              <a:defRPr b="0" i="0">
                <a:solidFill>
                  <a:schemeClr val="tx1"/>
                </a:solidFill>
                <a:latin typeface="+mn-lt"/>
                <a:cs typeface="CiscoSans ExtraLight"/>
              </a:defRPr>
            </a:lvl4pPr>
            <a:lvl5pPr>
              <a:buClrTx/>
              <a:defRPr b="0" i="0">
                <a:solidFill>
                  <a:schemeClr val="tx1"/>
                </a:solidFill>
                <a:latin typeface="+mn-lt"/>
                <a:cs typeface="CiscoSans ExtraLight"/>
              </a:defRPr>
            </a:lvl5pPr>
          </a:lstStyle>
          <a:p>
            <a:r>
              <a:rPr lang="en-US" dirty="0" smtClean="0"/>
              <a:t>This is an example of a bullet slide that uses more content than the standard bullet slide will allow</a:t>
            </a:r>
          </a:p>
          <a:p>
            <a:pPr lvl="2"/>
            <a:r>
              <a:rPr lang="en-US" dirty="0" smtClean="0"/>
              <a:t>This is where all the second level information is</a:t>
            </a:r>
            <a:br>
              <a:rPr lang="en-US" dirty="0" smtClean="0"/>
            </a:br>
            <a:r>
              <a:rPr lang="en-US" dirty="0" smtClean="0"/>
              <a:t>placed if you choose to have an outline</a:t>
            </a:r>
          </a:p>
          <a:p>
            <a:pPr lvl="2"/>
            <a:r>
              <a:rPr lang="en-US" dirty="0" smtClean="0"/>
              <a:t>Here is another bullet point</a:t>
            </a:r>
          </a:p>
          <a:p>
            <a:r>
              <a:rPr lang="en-US" dirty="0" smtClean="0"/>
              <a:t>First level bullets are 14 point and</a:t>
            </a:r>
            <a:br>
              <a:rPr lang="en-US" dirty="0" smtClean="0"/>
            </a:br>
            <a:r>
              <a:rPr lang="en-US" dirty="0" smtClean="0"/>
              <a:t>use an actual bullet point</a:t>
            </a:r>
          </a:p>
          <a:p>
            <a:pPr lvl="2"/>
            <a:r>
              <a:rPr lang="en-US" dirty="0" smtClean="0"/>
              <a:t>Second level bullets are 12 points in size</a:t>
            </a:r>
          </a:p>
          <a:p>
            <a:pPr lvl="2"/>
            <a:r>
              <a:rPr lang="en-US" dirty="0" smtClean="0"/>
              <a:t>It’s important to keep consistency </a:t>
            </a:r>
          </a:p>
          <a:p>
            <a:r>
              <a:rPr lang="en-US" dirty="0" smtClean="0"/>
              <a:t>If you are using this type of slide in your presentation, you are probably creating</a:t>
            </a:r>
            <a:br>
              <a:rPr lang="en-US" dirty="0" smtClean="0"/>
            </a:br>
            <a:r>
              <a:rPr lang="en-US" dirty="0" smtClean="0"/>
              <a:t>a document that should be printed and</a:t>
            </a:r>
            <a:br>
              <a:rPr lang="en-US" dirty="0" smtClean="0"/>
            </a:br>
            <a:r>
              <a:rPr lang="en-US" dirty="0" smtClean="0"/>
              <a:t>passed out to your audience</a:t>
            </a:r>
          </a:p>
        </p:txBody>
      </p:sp>
    </p:spTree>
    <p:extLst>
      <p:ext uri="{BB962C8B-B14F-4D97-AF65-F5344CB8AC3E}">
        <p14:creationId xmlns:p14="http://schemas.microsoft.com/office/powerpoint/2010/main" val="336577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ullet with pull quote">
    <p:spTree>
      <p:nvGrpSpPr>
        <p:cNvPr id="1" name=""/>
        <p:cNvGrpSpPr/>
        <p:nvPr/>
      </p:nvGrpSpPr>
      <p:grpSpPr>
        <a:xfrm>
          <a:off x="0" y="0"/>
          <a:ext cx="0" cy="0"/>
          <a:chOff x="0" y="0"/>
          <a:chExt cx="0" cy="0"/>
        </a:xfrm>
      </p:grpSpPr>
      <p:sp>
        <p:nvSpPr>
          <p:cNvPr id="10" name="Rounded Rectangle 9"/>
          <p:cNvSpPr/>
          <p:nvPr userDrawn="1"/>
        </p:nvSpPr>
        <p:spPr>
          <a:xfrm>
            <a:off x="5143102" y="1229803"/>
            <a:ext cx="3623212" cy="3306356"/>
          </a:xfrm>
          <a:prstGeom prst="roundRect">
            <a:avLst>
              <a:gd name="adj" fmla="val 0"/>
            </a:avLst>
          </a:prstGeom>
          <a:gradFill flip="none" rotWithShape="1">
            <a:gsLst>
              <a:gs pos="0">
                <a:schemeClr val="bg2">
                  <a:lumMod val="92000"/>
                </a:schemeClr>
              </a:gs>
              <a:gs pos="47000">
                <a:schemeClr val="bg1"/>
              </a:gs>
              <a:gs pos="100000">
                <a:schemeClr val="bg2">
                  <a:lumMod val="92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2" name="Text Placeholder 11"/>
          <p:cNvSpPr>
            <a:spLocks noGrp="1"/>
          </p:cNvSpPr>
          <p:nvPr>
            <p:ph type="body" sz="quarter" idx="11" hasCustomPrompt="1"/>
          </p:nvPr>
        </p:nvSpPr>
        <p:spPr>
          <a:xfrm>
            <a:off x="5221224" y="1310763"/>
            <a:ext cx="3236976" cy="1830001"/>
          </a:xfrm>
          <a:prstGeom prst="rect">
            <a:avLst/>
          </a:prstGeom>
        </p:spPr>
        <p:txBody>
          <a:bodyPr>
            <a:noAutofit/>
          </a:bodyPr>
          <a:lstStyle>
            <a:lvl1pPr marL="85733" indent="-85733" algn="l" defTabSz="685862" rtl="0" eaLnBrk="1" latinLnBrk="0" hangingPunct="1">
              <a:lnSpc>
                <a:spcPct val="90000"/>
              </a:lnSpc>
              <a:spcBef>
                <a:spcPts val="0"/>
              </a:spcBef>
              <a:buNone/>
              <a:defRPr lang="en-US" sz="1500" kern="1200" dirty="0" smtClean="0">
                <a:gradFill>
                  <a:gsLst>
                    <a:gs pos="0">
                      <a:srgbClr val="272749"/>
                    </a:gs>
                    <a:gs pos="27000">
                      <a:srgbClr val="272749"/>
                    </a:gs>
                    <a:gs pos="100000">
                      <a:srgbClr val="B8E1D0"/>
                    </a:gs>
                    <a:gs pos="83000">
                      <a:srgbClr val="39BBB9"/>
                    </a:gs>
                  </a:gsLst>
                  <a:lin ang="3600000" scaled="0"/>
                </a:gradFill>
                <a:latin typeface="+mn-lt"/>
                <a:ea typeface="+mn-ea"/>
                <a:cs typeface="CiscoSans ExtraLight"/>
              </a:defRPr>
            </a:lvl1pPr>
            <a:lvl2pPr marL="85733" indent="-85733" algn="l" defTabSz="685862" rtl="0" eaLnBrk="1" latinLnBrk="0" hangingPunct="1">
              <a:defRPr lang="en-US" sz="1500" kern="1200" dirty="0" smtClean="0">
                <a:solidFill>
                  <a:schemeClr val="accent2"/>
                </a:solidFill>
                <a:latin typeface="Ciscolight" pitchFamily="2" charset="0"/>
                <a:ea typeface="+mn-ea"/>
                <a:cs typeface="+mn-cs"/>
              </a:defRPr>
            </a:lvl2pPr>
            <a:lvl3pPr marL="85733" indent="-85733" algn="l" defTabSz="685862" rtl="0" eaLnBrk="1" latinLnBrk="0" hangingPunct="1">
              <a:defRPr lang="en-US" sz="1500" kern="1200" dirty="0" smtClean="0">
                <a:solidFill>
                  <a:schemeClr val="accent2"/>
                </a:solidFill>
                <a:latin typeface="Ciscolight" pitchFamily="2" charset="0"/>
                <a:ea typeface="+mn-ea"/>
                <a:cs typeface="+mn-cs"/>
              </a:defRPr>
            </a:lvl3pPr>
            <a:lvl4pPr marL="85733" indent="-85733" algn="l" defTabSz="685862" rtl="0" eaLnBrk="1" latinLnBrk="0" hangingPunct="1">
              <a:defRPr lang="en-US" sz="1500" kern="1200" dirty="0" smtClean="0">
                <a:solidFill>
                  <a:schemeClr val="accent2"/>
                </a:solidFill>
                <a:latin typeface="Ciscolight" pitchFamily="2" charset="0"/>
                <a:ea typeface="+mn-ea"/>
                <a:cs typeface="+mn-cs"/>
              </a:defRPr>
            </a:lvl4pPr>
            <a:lvl5pPr marL="85733" indent="-85733" algn="l" defTabSz="685862" rtl="0" eaLnBrk="1" latinLnBrk="0" hangingPunct="1">
              <a:defRPr lang="en-US" sz="1500" kern="1200" dirty="0" smtClean="0">
                <a:solidFill>
                  <a:schemeClr val="accent2"/>
                </a:solidFill>
                <a:latin typeface="Ciscolight" pitchFamily="2" charset="0"/>
                <a:ea typeface="+mn-ea"/>
                <a:cs typeface="+mn-cs"/>
              </a:defRPr>
            </a:lvl5pPr>
          </a:lstStyle>
          <a:p>
            <a:pPr lvl="0"/>
            <a:r>
              <a:rPr lang="en-US" dirty="0" smtClean="0"/>
              <a:t>“This is the sample pull quote.”</a:t>
            </a:r>
          </a:p>
        </p:txBody>
      </p:sp>
      <p:sp>
        <p:nvSpPr>
          <p:cNvPr id="19" name="Text Placeholder 18"/>
          <p:cNvSpPr>
            <a:spLocks noGrp="1"/>
          </p:cNvSpPr>
          <p:nvPr>
            <p:ph type="body" sz="quarter" idx="14" hasCustomPrompt="1"/>
          </p:nvPr>
        </p:nvSpPr>
        <p:spPr>
          <a:xfrm>
            <a:off x="5299797" y="3552444"/>
            <a:ext cx="3326071" cy="253746"/>
          </a:xfrm>
          <a:prstGeom prst="rect">
            <a:avLst/>
          </a:prstGeom>
        </p:spPr>
        <p:txBody>
          <a:bodyPr>
            <a:noAutofit/>
          </a:bodyPr>
          <a:lstStyle>
            <a:lvl1pPr marL="0" indent="0">
              <a:buClr>
                <a:schemeClr val="tx2"/>
              </a:buClr>
              <a:buFontTx/>
              <a:buNone/>
              <a:defRPr sz="1200">
                <a:solidFill>
                  <a:schemeClr val="tx2"/>
                </a:solidFill>
                <a:latin typeface="+mn-lt"/>
                <a:cs typeface="CiscoSans ExtraLight"/>
              </a:defRPr>
            </a:lvl1pPr>
          </a:lstStyle>
          <a:p>
            <a:pPr lvl="0"/>
            <a:r>
              <a:rPr lang="en-US" dirty="0" smtClean="0"/>
              <a:t>Source Name</a:t>
            </a:r>
            <a:endParaRPr lang="en-US" dirty="0"/>
          </a:p>
        </p:txBody>
      </p:sp>
      <p:sp>
        <p:nvSpPr>
          <p:cNvPr id="14" name="Title 1"/>
          <p:cNvSpPr>
            <a:spLocks noGrp="1"/>
          </p:cNvSpPr>
          <p:nvPr>
            <p:ph type="ctrTitle" hasCustomPrompt="1"/>
          </p:nvPr>
        </p:nvSpPr>
        <p:spPr>
          <a:xfrm>
            <a:off x="259741" y="302419"/>
            <a:ext cx="8659976" cy="728782"/>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Pull Quote Style</a:t>
            </a:r>
            <a:endParaRPr lang="en-US" dirty="0"/>
          </a:p>
        </p:txBody>
      </p:sp>
      <p:sp>
        <p:nvSpPr>
          <p:cNvPr id="7" name="Text Placeholder 3"/>
          <p:cNvSpPr>
            <a:spLocks noGrp="1"/>
          </p:cNvSpPr>
          <p:nvPr>
            <p:ph type="body" sz="quarter" idx="15" hasCustomPrompt="1"/>
          </p:nvPr>
        </p:nvSpPr>
        <p:spPr>
          <a:xfrm>
            <a:off x="245457" y="1249964"/>
            <a:ext cx="4169632" cy="3266034"/>
          </a:xfrm>
          <a:prstGeom prst="rect">
            <a:avLst/>
          </a:prstGeom>
        </p:spPr>
        <p:txBody>
          <a:bodyPr>
            <a:noAutofit/>
          </a:bodyPr>
          <a:lstStyle>
            <a:lvl1pPr marL="233363" indent="-171450">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455613" indent="-1905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a:buClrTx/>
              <a:defRPr b="0" i="0">
                <a:solidFill>
                  <a:schemeClr val="tx1"/>
                </a:solidFill>
                <a:latin typeface="+mn-lt"/>
                <a:cs typeface="CiscoSans ExtraLight"/>
              </a:defRPr>
            </a:lvl3pPr>
            <a:lvl4pPr>
              <a:buClrTx/>
              <a:defRPr b="0" i="0">
                <a:solidFill>
                  <a:schemeClr val="tx1"/>
                </a:solidFill>
                <a:latin typeface="+mn-lt"/>
                <a:cs typeface="CiscoSans ExtraLight"/>
              </a:defRPr>
            </a:lvl4pPr>
            <a:lvl5pPr>
              <a:buClrTx/>
              <a:defRPr b="0" i="0">
                <a:solidFill>
                  <a:schemeClr val="tx1"/>
                </a:solidFill>
                <a:latin typeface="+mn-lt"/>
                <a:cs typeface="CiscoSans ExtraLight"/>
              </a:defRPr>
            </a:lvl5pPr>
          </a:lstStyle>
          <a:p>
            <a:r>
              <a:rPr lang="en-US" dirty="0" smtClean="0"/>
              <a:t>This is an example of a bullet</a:t>
            </a:r>
            <a:br>
              <a:rPr lang="en-US" dirty="0" smtClean="0"/>
            </a:br>
            <a:r>
              <a:rPr lang="en-US" dirty="0" smtClean="0"/>
              <a:t>slide with a pull quote</a:t>
            </a:r>
          </a:p>
          <a:p>
            <a:pPr lvl="1"/>
            <a:r>
              <a:rPr lang="en-US" dirty="0" smtClean="0"/>
              <a:t>This is where all the second level </a:t>
            </a:r>
            <a:br>
              <a:rPr lang="en-US" dirty="0" smtClean="0"/>
            </a:br>
            <a:r>
              <a:rPr lang="en-US" dirty="0" smtClean="0"/>
              <a:t>information goes</a:t>
            </a:r>
          </a:p>
          <a:p>
            <a:pPr lvl="1"/>
            <a:r>
              <a:rPr lang="en-US" dirty="0" smtClean="0"/>
              <a:t>This is another bullet point</a:t>
            </a:r>
          </a:p>
          <a:p>
            <a:r>
              <a:rPr lang="en-US" dirty="0" smtClean="0"/>
              <a:t>First level bullets are 16 points</a:t>
            </a:r>
            <a:br>
              <a:rPr lang="en-US" dirty="0" smtClean="0"/>
            </a:br>
            <a:r>
              <a:rPr lang="en-US" dirty="0" smtClean="0"/>
              <a:t>and use a bullet point</a:t>
            </a:r>
          </a:p>
          <a:p>
            <a:pPr lvl="1"/>
            <a:r>
              <a:rPr lang="en-US" dirty="0" smtClean="0"/>
              <a:t>Second level bullets are 14 points in size</a:t>
            </a:r>
          </a:p>
          <a:p>
            <a:pPr lvl="1"/>
            <a:r>
              <a:rPr lang="en-US" dirty="0" smtClean="0"/>
              <a:t>It’s important to keep consistency </a:t>
            </a:r>
          </a:p>
        </p:txBody>
      </p:sp>
    </p:spTree>
    <p:extLst>
      <p:ext uri="{BB962C8B-B14F-4D97-AF65-F5344CB8AC3E}">
        <p14:creationId xmlns:p14="http://schemas.microsoft.com/office/powerpoint/2010/main" val="1179996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animEffect transition="in" filter="fade">
                                      <p:cBhvr>
                                        <p:cTn id="11"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tmplLst>
          <p:tmpl lvl="1">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9" grpId="0" build="p">
        <p:tmplLst>
          <p:tmpl lvl="1">
            <p:tnLst>
              <p:par>
                <p:cTn xmlns:p14="http://schemas.microsoft.com/office/powerpoint/2010/mai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ullet_Title only">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259742" y="303064"/>
            <a:ext cx="8659976" cy="728782"/>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Tree>
    <p:extLst>
      <p:ext uri="{BB962C8B-B14F-4D97-AF65-F5344CB8AC3E}">
        <p14:creationId xmlns:p14="http://schemas.microsoft.com/office/powerpoint/2010/main" val="1594797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Bullet_Title only">
    <p:bg>
      <p:bgPr>
        <a:solidFill>
          <a:schemeClr val="tx2"/>
        </a:solidFill>
        <a:effectLst/>
      </p:bgPr>
    </p:bg>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259742" y="303064"/>
            <a:ext cx="8659976" cy="728782"/>
          </a:xfrm>
          <a:prstGeom prst="rect">
            <a:avLst/>
          </a:prstGeom>
        </p:spPr>
        <p:txBody>
          <a:bodyPr anchor="t" anchorCtr="0">
            <a:noAutofit/>
          </a:bodyPr>
          <a:lstStyle>
            <a:lvl1pPr algn="l">
              <a:lnSpc>
                <a:spcPct val="90000"/>
              </a:lnSpc>
              <a:defRPr sz="2500" b="0" i="0" spc="0" baseline="0">
                <a:solidFill>
                  <a:schemeClr val="bg1"/>
                </a:solidFill>
                <a:latin typeface="+mj-lt"/>
                <a:cs typeface="CiscoSans Thin"/>
              </a:defRPr>
            </a:lvl1pPr>
          </a:lstStyle>
          <a:p>
            <a:r>
              <a:rPr lang="en-US" dirty="0" smtClean="0"/>
              <a:t>Bullet Title Goes Here</a:t>
            </a:r>
            <a:endParaRPr lang="en-US" dirty="0"/>
          </a:p>
        </p:txBody>
      </p:sp>
      <p:sp>
        <p:nvSpPr>
          <p:cNvPr id="5"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6" name="Rectangle 4"/>
          <p:cNvSpPr>
            <a:spLocks noChangeArrowheads="1"/>
          </p:cNvSpPr>
          <p:nvPr userDrawn="1"/>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cxnSp>
        <p:nvCxnSpPr>
          <p:cNvPr id="7" name="Straight Connector 6"/>
          <p:cNvCxnSpPr/>
          <p:nvPr userDrawn="1"/>
        </p:nvCxnSpPr>
        <p:spPr>
          <a:xfrm>
            <a:off x="0" y="5057775"/>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435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ullet_2-Column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1786" y="302506"/>
            <a:ext cx="4005072" cy="628650"/>
          </a:xfrm>
          <a:prstGeom prst="rect">
            <a:avLst/>
          </a:prstGeom>
        </p:spPr>
        <p:txBody>
          <a:bodyPr vert="horz" lIns="61727" tIns="34294" rIns="61727" bIns="34294" rtlCol="0" anchor="t" anchorCtr="0">
            <a:noAutofit/>
          </a:bodyPr>
          <a:lstStyle>
            <a:lvl1pPr algn="l" defTabSz="685862" rtl="0" eaLnBrk="1" latinLnBrk="0" hangingPunct="1">
              <a:lnSpc>
                <a:spcPct val="80000"/>
              </a:lnSpc>
              <a:spcBef>
                <a:spcPct val="0"/>
              </a:spcBef>
              <a:buNone/>
              <a:defRPr lang="en-US" sz="2500" b="0" i="0" kern="1200" spc="-75" baseline="0" dirty="0" smtClean="0">
                <a:solidFill>
                  <a:srgbClr val="00A2BF"/>
                </a:solidFill>
                <a:latin typeface="+mj-lt"/>
                <a:ea typeface="+mj-ea"/>
                <a:cs typeface="CiscoSans Thin"/>
              </a:defRPr>
            </a:lvl1pPr>
          </a:lstStyle>
          <a:p>
            <a:r>
              <a:rPr lang="en-US" dirty="0" smtClean="0"/>
              <a:t>Two Column</a:t>
            </a:r>
            <a:br>
              <a:rPr lang="en-US" dirty="0" smtClean="0"/>
            </a:br>
            <a:r>
              <a:rPr lang="en-US" dirty="0" smtClean="0"/>
              <a:t>Title Left</a:t>
            </a:r>
            <a:endParaRPr lang="en-US" dirty="0"/>
          </a:p>
        </p:txBody>
      </p:sp>
      <p:sp>
        <p:nvSpPr>
          <p:cNvPr id="9" name="Text Placeholder 8"/>
          <p:cNvSpPr>
            <a:spLocks noGrp="1"/>
          </p:cNvSpPr>
          <p:nvPr>
            <p:ph type="body" sz="quarter" idx="11" hasCustomPrompt="1"/>
          </p:nvPr>
        </p:nvSpPr>
        <p:spPr>
          <a:xfrm>
            <a:off x="251539" y="1200150"/>
            <a:ext cx="4005072" cy="3394710"/>
          </a:xfrm>
          <a:prstGeom prst="rect">
            <a:avLst/>
          </a:prstGeom>
        </p:spPr>
        <p:txBody>
          <a:bodyPr>
            <a:noAutofit/>
          </a:bodyPr>
          <a:lstStyle>
            <a:lvl1pPr marL="0" indent="0">
              <a:buClr>
                <a:schemeClr val="tx2"/>
              </a:buClr>
              <a:buSzPct val="80000"/>
              <a:buFont typeface="Wingdings" panose="05000000000000000000" pitchFamily="2" charset="2"/>
              <a:buNone/>
              <a:defRPr sz="1600" b="0" i="0">
                <a:solidFill>
                  <a:schemeClr val="tx2"/>
                </a:solidFill>
                <a:latin typeface="+mn-lt"/>
                <a:cs typeface="CiscoSans ExtraLight"/>
              </a:defRPr>
            </a:lvl1pPr>
            <a:lvl2pPr marL="476294" indent="-171466">
              <a:buClr>
                <a:schemeClr val="tx2"/>
              </a:buClr>
              <a:buSzPct val="80000"/>
              <a:buFont typeface="Wingdings" panose="05000000000000000000" pitchFamily="2" charset="2"/>
              <a:buChar char="§"/>
              <a:tabLst/>
              <a:defRPr b="0" i="0">
                <a:solidFill>
                  <a:schemeClr val="tx2"/>
                </a:solidFill>
                <a:latin typeface="+mn-lt"/>
                <a:cs typeface="CiscoSans ExtraLight"/>
              </a:defRPr>
            </a:lvl2pPr>
          </a:lstStyle>
          <a:p>
            <a:pPr lvl="0"/>
            <a:r>
              <a:rPr lang="en-US" dirty="0" smtClean="0"/>
              <a:t>Body copy uses sentence capital letters only, size 16, left aligned</a:t>
            </a:r>
          </a:p>
          <a:p>
            <a:pPr lvl="1"/>
            <a:r>
              <a:rPr lang="en-US" dirty="0" smtClean="0"/>
              <a:t>Sub-bullets are size 14 </a:t>
            </a:r>
            <a:br>
              <a:rPr lang="en-US" dirty="0" smtClean="0"/>
            </a:br>
            <a:r>
              <a:rPr lang="en-US" dirty="0" smtClean="0"/>
              <a:t>and indented</a:t>
            </a:r>
          </a:p>
          <a:p>
            <a:pPr lvl="1"/>
            <a:r>
              <a:rPr lang="en-US" dirty="0" smtClean="0"/>
              <a:t>Hyperlink: www.cisco.com </a:t>
            </a:r>
          </a:p>
          <a:p>
            <a:pPr lvl="0"/>
            <a:r>
              <a:rPr lang="en-US" dirty="0" smtClean="0"/>
              <a:t>Use Cisco highlight color, bold, or both when emphasizing words, </a:t>
            </a:r>
            <a:br>
              <a:rPr lang="en-US" dirty="0" smtClean="0"/>
            </a:br>
            <a:r>
              <a:rPr lang="en-US" dirty="0" smtClean="0"/>
              <a:t>do not italicize; use yellow on the </a:t>
            </a:r>
            <a:br>
              <a:rPr lang="en-US" dirty="0" smtClean="0"/>
            </a:br>
            <a:r>
              <a:rPr lang="en-US" dirty="0" smtClean="0"/>
              <a:t>black template and red for the white template</a:t>
            </a:r>
          </a:p>
        </p:txBody>
      </p:sp>
      <p:sp>
        <p:nvSpPr>
          <p:cNvPr id="12" name="Text Placeholder 11"/>
          <p:cNvSpPr>
            <a:spLocks noGrp="1"/>
          </p:cNvSpPr>
          <p:nvPr>
            <p:ph type="body" sz="quarter" idx="12" hasCustomPrompt="1"/>
          </p:nvPr>
        </p:nvSpPr>
        <p:spPr>
          <a:xfrm>
            <a:off x="4818888" y="1200150"/>
            <a:ext cx="4005072" cy="3394710"/>
          </a:xfrm>
          <a:prstGeom prst="rect">
            <a:avLst/>
          </a:prstGeom>
        </p:spPr>
        <p:txBody>
          <a:bodyPr>
            <a:noAutofit/>
          </a:bodyPr>
          <a:lstStyle>
            <a:lvl1pPr marL="0" indent="0">
              <a:buClr>
                <a:schemeClr val="tx2"/>
              </a:buClr>
              <a:buSzPct val="80000"/>
              <a:buFont typeface="Wingdings" panose="05000000000000000000" pitchFamily="2" charset="2"/>
              <a:buNone/>
              <a:defRPr sz="1600" b="0" i="0">
                <a:solidFill>
                  <a:schemeClr val="tx2"/>
                </a:solidFill>
                <a:latin typeface="+mn-lt"/>
                <a:cs typeface="CiscoSans ExtraLight"/>
              </a:defRPr>
            </a:lvl1pPr>
            <a:lvl2pPr marL="476294" indent="-171466">
              <a:buClr>
                <a:schemeClr val="tx2"/>
              </a:buClr>
              <a:buSzPct val="80000"/>
              <a:buFont typeface="Wingdings" panose="05000000000000000000" pitchFamily="2" charset="2"/>
              <a:buChar char="§"/>
              <a:defRPr b="0" i="0">
                <a:solidFill>
                  <a:schemeClr val="tx2"/>
                </a:solidFill>
                <a:latin typeface="+mn-lt"/>
                <a:cs typeface="CiscoSans ExtraLight"/>
              </a:defRPr>
            </a:lvl2pPr>
          </a:lstStyle>
          <a:p>
            <a:pPr lvl="0"/>
            <a:r>
              <a:rPr lang="en-US" dirty="0" smtClean="0"/>
              <a:t>Body copy uses sentence capital letters only, size 16, left aligned</a:t>
            </a:r>
          </a:p>
          <a:p>
            <a:pPr lvl="1"/>
            <a:r>
              <a:rPr lang="en-US" dirty="0" smtClean="0"/>
              <a:t>Sub-bullets are size 14</a:t>
            </a:r>
            <a:br>
              <a:rPr lang="en-US" dirty="0" smtClean="0"/>
            </a:br>
            <a:r>
              <a:rPr lang="en-US" dirty="0" smtClean="0"/>
              <a:t>and indented</a:t>
            </a:r>
          </a:p>
          <a:p>
            <a:pPr lvl="1"/>
            <a:r>
              <a:rPr lang="en-US" dirty="0" smtClean="0"/>
              <a:t>Hyperlink: www.cisco.com  </a:t>
            </a:r>
          </a:p>
          <a:p>
            <a:pPr lvl="0"/>
            <a:r>
              <a:rPr lang="en-US" dirty="0" smtClean="0"/>
              <a:t>Use Cisco highlight color, bold, or both when emphasizing words, do not italicize; use yellow on the black template and red for the white template</a:t>
            </a:r>
          </a:p>
        </p:txBody>
      </p:sp>
      <p:sp>
        <p:nvSpPr>
          <p:cNvPr id="16" name="Text Placeholder 15"/>
          <p:cNvSpPr>
            <a:spLocks noGrp="1"/>
          </p:cNvSpPr>
          <p:nvPr>
            <p:ph type="body" sz="quarter" idx="13" hasCustomPrompt="1"/>
          </p:nvPr>
        </p:nvSpPr>
        <p:spPr>
          <a:xfrm>
            <a:off x="4822429" y="302506"/>
            <a:ext cx="4005072" cy="630936"/>
          </a:xfrm>
          <a:prstGeom prst="rect">
            <a:avLst/>
          </a:prstGeom>
        </p:spPr>
        <p:txBody>
          <a:bodyPr>
            <a:noAutofit/>
          </a:bodyPr>
          <a:lstStyle>
            <a:lvl1pPr marL="0" marR="0" indent="0" algn="l" defTabSz="685862" rtl="0" eaLnBrk="1" fontAlgn="auto" latinLnBrk="0" hangingPunct="1">
              <a:lnSpc>
                <a:spcPct val="80000"/>
              </a:lnSpc>
              <a:spcBef>
                <a:spcPct val="0"/>
              </a:spcBef>
              <a:spcAft>
                <a:spcPts val="0"/>
              </a:spcAft>
              <a:buClrTx/>
              <a:buSzTx/>
              <a:buFontTx/>
              <a:buNone/>
              <a:tabLst/>
              <a:defRPr lang="en-US" sz="2500" b="0" i="0" kern="1200" spc="-75" baseline="0" dirty="0">
                <a:solidFill>
                  <a:srgbClr val="00A2BF"/>
                </a:solidFill>
                <a:latin typeface="+mj-lt"/>
                <a:ea typeface="+mj-ea"/>
                <a:cs typeface="CiscoSans Thin"/>
              </a:defRPr>
            </a:lvl1pPr>
          </a:lstStyle>
          <a:p>
            <a:pPr marL="0" marR="0" lvl="0" indent="0" algn="l" defTabSz="685862" rtl="0" eaLnBrk="1" fontAlgn="auto" latinLnBrk="0" hangingPunct="1">
              <a:lnSpc>
                <a:spcPct val="80000"/>
              </a:lnSpc>
              <a:spcBef>
                <a:spcPct val="0"/>
              </a:spcBef>
              <a:spcAft>
                <a:spcPts val="0"/>
              </a:spcAft>
              <a:buClrTx/>
              <a:buSzTx/>
              <a:buFontTx/>
              <a:buNone/>
              <a:tabLst/>
              <a:defRPr/>
            </a:pPr>
            <a:r>
              <a:rPr lang="en-US" dirty="0" smtClean="0"/>
              <a:t>Two Column</a:t>
            </a:r>
            <a:br>
              <a:rPr lang="en-US" dirty="0" smtClean="0"/>
            </a:br>
            <a:r>
              <a:rPr lang="en-US" dirty="0" smtClean="0"/>
              <a:t>Title Right</a:t>
            </a:r>
            <a:endParaRPr lang="en-US" dirty="0"/>
          </a:p>
        </p:txBody>
      </p:sp>
      <p:cxnSp>
        <p:nvCxnSpPr>
          <p:cNvPr id="7" name="Straight Connector 6"/>
          <p:cNvCxnSpPr/>
          <p:nvPr userDrawn="1"/>
        </p:nvCxnSpPr>
        <p:spPr>
          <a:xfrm>
            <a:off x="4600575" y="609601"/>
            <a:ext cx="0" cy="3985259"/>
          </a:xfrm>
          <a:prstGeom prst="line">
            <a:avLst/>
          </a:prstGeom>
          <a:ln w="38100" cap="flat" cmpd="sng">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1673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ullet_3-Column Layout No Bottom Bar">
    <p:spTree>
      <p:nvGrpSpPr>
        <p:cNvPr id="1" name=""/>
        <p:cNvGrpSpPr/>
        <p:nvPr/>
      </p:nvGrpSpPr>
      <p:grpSpPr>
        <a:xfrm>
          <a:off x="0" y="0"/>
          <a:ext cx="0" cy="0"/>
          <a:chOff x="0" y="0"/>
          <a:chExt cx="0" cy="0"/>
        </a:xfrm>
      </p:grpSpPr>
      <p:sp>
        <p:nvSpPr>
          <p:cNvPr id="18" name="Text Placeholder 17"/>
          <p:cNvSpPr>
            <a:spLocks noGrp="1"/>
          </p:cNvSpPr>
          <p:nvPr>
            <p:ph type="body" sz="quarter" idx="17"/>
          </p:nvPr>
        </p:nvSpPr>
        <p:spPr>
          <a:xfrm>
            <a:off x="219514" y="75438"/>
            <a:ext cx="2668457" cy="864108"/>
          </a:xfrm>
          <a:prstGeom prst="rect">
            <a:avLst/>
          </a:prstGeom>
        </p:spPr>
        <p:txBody>
          <a:bodyPr anchor="b" anchorCtr="0">
            <a:noAutofit/>
          </a:bodyPr>
          <a:lstStyle>
            <a:lvl1pPr marL="0" marR="0" indent="0" algn="l" defTabSz="685862" rtl="0" eaLnBrk="1" fontAlgn="auto" latinLnBrk="0" hangingPunct="1">
              <a:lnSpc>
                <a:spcPct val="80000"/>
              </a:lnSpc>
              <a:spcBef>
                <a:spcPct val="0"/>
              </a:spcBef>
              <a:spcAft>
                <a:spcPts val="0"/>
              </a:spcAft>
              <a:buClrTx/>
              <a:buSzTx/>
              <a:buFontTx/>
              <a:buNone/>
              <a:tabLst/>
              <a:defRPr kumimoji="0" lang="en-US" sz="2500" b="0" i="0" u="none" strike="noStrike" kern="1200" cap="none" spc="-75" normalizeH="0" baseline="0" noProof="0" dirty="0" smtClean="0">
                <a:ln>
                  <a:noFill/>
                </a:ln>
                <a:solidFill>
                  <a:srgbClr val="00A2BF"/>
                </a:solidFill>
                <a:effectLst/>
                <a:uLnTx/>
                <a:uFillTx/>
                <a:latin typeface="+mj-lt"/>
                <a:ea typeface="+mj-ea"/>
                <a:cs typeface="CiscoSans Thin"/>
              </a:defRPr>
            </a:lvl1pPr>
          </a:lstStyle>
          <a:p>
            <a:pPr marL="0" marR="0" lvl="0" indent="0" algn="l" defTabSz="685862" rtl="0" eaLnBrk="1" fontAlgn="auto" latinLnBrk="0" hangingPunct="1">
              <a:lnSpc>
                <a:spcPct val="80000"/>
              </a:lnSpc>
              <a:spcBef>
                <a:spcPct val="0"/>
              </a:spcBef>
              <a:spcAft>
                <a:spcPts val="0"/>
              </a:spcAft>
              <a:buClrTx/>
              <a:buSzTx/>
              <a:buFontTx/>
              <a:buNone/>
              <a:tabLst/>
              <a:defRPr/>
            </a:pPr>
            <a:r>
              <a:rPr lang="en-GB" smtClean="0"/>
              <a:t>Click to edit Master text styles</a:t>
            </a:r>
          </a:p>
        </p:txBody>
      </p:sp>
      <p:sp>
        <p:nvSpPr>
          <p:cNvPr id="22" name="Text Placeholder 17"/>
          <p:cNvSpPr>
            <a:spLocks noGrp="1"/>
          </p:cNvSpPr>
          <p:nvPr>
            <p:ph type="body" sz="quarter" idx="19"/>
          </p:nvPr>
        </p:nvSpPr>
        <p:spPr>
          <a:xfrm>
            <a:off x="3258399" y="75438"/>
            <a:ext cx="2599859" cy="864108"/>
          </a:xfrm>
          <a:prstGeom prst="rect">
            <a:avLst/>
          </a:prstGeom>
        </p:spPr>
        <p:txBody>
          <a:bodyPr anchor="b" anchorCtr="0">
            <a:noAutofit/>
          </a:bodyPr>
          <a:lstStyle>
            <a:lvl1pPr marL="0" marR="0" indent="0" algn="l" defTabSz="685862" rtl="0" eaLnBrk="1" fontAlgn="auto" latinLnBrk="0" hangingPunct="1">
              <a:lnSpc>
                <a:spcPct val="80000"/>
              </a:lnSpc>
              <a:spcBef>
                <a:spcPct val="0"/>
              </a:spcBef>
              <a:spcAft>
                <a:spcPts val="0"/>
              </a:spcAft>
              <a:buClrTx/>
              <a:buSzTx/>
              <a:buFontTx/>
              <a:buNone/>
              <a:tabLst/>
              <a:defRPr kumimoji="0" lang="en-US" sz="2500" b="0" i="0" u="none" strike="noStrike" kern="1200" cap="none" spc="-75" normalizeH="0" baseline="0" noProof="0" dirty="0" smtClean="0">
                <a:ln>
                  <a:noFill/>
                </a:ln>
                <a:solidFill>
                  <a:srgbClr val="00A2BF"/>
                </a:solidFill>
                <a:effectLst/>
                <a:uLnTx/>
                <a:uFillTx/>
                <a:latin typeface="+mj-lt"/>
                <a:ea typeface="+mj-ea"/>
                <a:cs typeface="CiscoSans Thin"/>
              </a:defRPr>
            </a:lvl1pPr>
          </a:lstStyle>
          <a:p>
            <a:pPr marL="0" marR="0" lvl="0" indent="0" algn="l" defTabSz="685862" rtl="0" eaLnBrk="1" fontAlgn="auto" latinLnBrk="0" hangingPunct="1">
              <a:lnSpc>
                <a:spcPct val="80000"/>
              </a:lnSpc>
              <a:spcBef>
                <a:spcPct val="0"/>
              </a:spcBef>
              <a:spcAft>
                <a:spcPts val="0"/>
              </a:spcAft>
              <a:buClrTx/>
              <a:buSzTx/>
              <a:buFontTx/>
              <a:buNone/>
              <a:tabLst/>
              <a:defRPr/>
            </a:pPr>
            <a:r>
              <a:rPr lang="en-GB" smtClean="0"/>
              <a:t>Click to edit Master text styles</a:t>
            </a:r>
          </a:p>
        </p:txBody>
      </p:sp>
      <p:sp>
        <p:nvSpPr>
          <p:cNvPr id="23" name="Text Placeholder 17"/>
          <p:cNvSpPr>
            <a:spLocks noGrp="1"/>
          </p:cNvSpPr>
          <p:nvPr>
            <p:ph type="body" sz="quarter" idx="20"/>
          </p:nvPr>
        </p:nvSpPr>
        <p:spPr>
          <a:xfrm>
            <a:off x="6272202" y="75438"/>
            <a:ext cx="2634158" cy="864108"/>
          </a:xfrm>
          <a:prstGeom prst="rect">
            <a:avLst/>
          </a:prstGeom>
        </p:spPr>
        <p:txBody>
          <a:bodyPr anchor="b" anchorCtr="0">
            <a:noAutofit/>
          </a:bodyPr>
          <a:lstStyle>
            <a:lvl1pPr marL="0" marR="0" indent="0" algn="l" defTabSz="685862" rtl="0" eaLnBrk="1" fontAlgn="auto" latinLnBrk="0" hangingPunct="1">
              <a:lnSpc>
                <a:spcPct val="80000"/>
              </a:lnSpc>
              <a:spcBef>
                <a:spcPct val="0"/>
              </a:spcBef>
              <a:spcAft>
                <a:spcPts val="0"/>
              </a:spcAft>
              <a:buClrTx/>
              <a:buSzTx/>
              <a:buFontTx/>
              <a:buNone/>
              <a:tabLst/>
              <a:defRPr kumimoji="0" lang="en-US" sz="2500" b="0" i="0" u="none" strike="noStrike" kern="1200" cap="none" spc="-75" normalizeH="0" baseline="0" noProof="0" dirty="0" smtClean="0">
                <a:ln>
                  <a:noFill/>
                </a:ln>
                <a:solidFill>
                  <a:srgbClr val="00A2BF"/>
                </a:solidFill>
                <a:effectLst/>
                <a:uLnTx/>
                <a:uFillTx/>
                <a:latin typeface="+mj-lt"/>
                <a:ea typeface="+mj-ea"/>
                <a:cs typeface="CiscoSans Thin"/>
              </a:defRPr>
            </a:lvl1pPr>
          </a:lstStyle>
          <a:p>
            <a:pPr marL="0" marR="0" lvl="0" indent="0" algn="l" defTabSz="685862" rtl="0" eaLnBrk="1" fontAlgn="auto" latinLnBrk="0" hangingPunct="1">
              <a:lnSpc>
                <a:spcPct val="80000"/>
              </a:lnSpc>
              <a:spcBef>
                <a:spcPct val="0"/>
              </a:spcBef>
              <a:spcAft>
                <a:spcPts val="0"/>
              </a:spcAft>
              <a:buClrTx/>
              <a:buSzTx/>
              <a:buFontTx/>
              <a:buNone/>
              <a:tabLst/>
              <a:defRPr/>
            </a:pPr>
            <a:r>
              <a:rPr lang="en-GB" smtClean="0"/>
              <a:t>Click to edit Master text styles</a:t>
            </a:r>
          </a:p>
        </p:txBody>
      </p:sp>
      <p:sp>
        <p:nvSpPr>
          <p:cNvPr id="12" name="Text Placeholder 3"/>
          <p:cNvSpPr>
            <a:spLocks noGrp="1"/>
          </p:cNvSpPr>
          <p:nvPr>
            <p:ph type="body" sz="quarter" idx="10"/>
          </p:nvPr>
        </p:nvSpPr>
        <p:spPr>
          <a:xfrm>
            <a:off x="219514" y="1201574"/>
            <a:ext cx="2668457" cy="3336008"/>
          </a:xfrm>
          <a:prstGeom prst="rect">
            <a:avLst/>
          </a:prstGeom>
        </p:spPr>
        <p:txBody>
          <a:bodyPr>
            <a:noAutofit/>
          </a:bodyPr>
          <a:lstStyle>
            <a:lvl1pPr marL="223838" indent="-171450">
              <a:lnSpc>
                <a:spcPct val="95000"/>
              </a:lnSpc>
              <a:spcBef>
                <a:spcPts val="1110"/>
              </a:spcBef>
              <a:buClr>
                <a:schemeClr val="tx2"/>
              </a:buClr>
              <a:buSzPct val="80000"/>
              <a:buFont typeface="Wingdings" panose="05000000000000000000" pitchFamily="2" charset="2"/>
              <a:buChar char="§"/>
              <a:defRPr sz="1600">
                <a:solidFill>
                  <a:schemeClr val="tx2"/>
                </a:solidFill>
                <a:latin typeface="+mn-lt"/>
                <a:cs typeface="CiscoSans ExtraLight"/>
              </a:defRPr>
            </a:lvl1pPr>
            <a:lvl2pPr marL="403225" indent="-190500">
              <a:lnSpc>
                <a:spcPct val="95000"/>
              </a:lnSpc>
              <a:spcBef>
                <a:spcPts val="450"/>
              </a:spcBef>
              <a:buClr>
                <a:schemeClr val="tx2"/>
              </a:buClr>
              <a:buSzPct val="80000"/>
              <a:buFont typeface="Wingdings" panose="05000000000000000000" pitchFamily="2" charset="2"/>
              <a:buChar char="§"/>
              <a:defRPr sz="1400">
                <a:solidFill>
                  <a:schemeClr val="tx2"/>
                </a:solidFill>
                <a:latin typeface="+mn-lt"/>
                <a:cs typeface="CiscoSans ExtraLight"/>
              </a:defRPr>
            </a:lvl2pPr>
            <a:lvl3pPr marL="569913" indent="-166688">
              <a:buClr>
                <a:schemeClr val="tx2"/>
              </a:buClr>
              <a:buSzPct val="80000"/>
              <a:buFont typeface="Wingdings" panose="05000000000000000000" pitchFamily="2" charset="2"/>
              <a:buChar char="§"/>
              <a:defRPr sz="1200">
                <a:solidFill>
                  <a:schemeClr val="tx2"/>
                </a:solidFill>
                <a:latin typeface="+mn-lt"/>
                <a:cs typeface="CiscoSans ExtraLight"/>
              </a:defRPr>
            </a:lvl3pPr>
            <a:lvl4pPr marL="746125" indent="-171450">
              <a:buClr>
                <a:schemeClr val="tx2"/>
              </a:buClr>
              <a:buSzPct val="80000"/>
              <a:buFont typeface="Wingdings" panose="05000000000000000000" pitchFamily="2" charset="2"/>
              <a:buChar char="§"/>
              <a:defRPr sz="1000">
                <a:solidFill>
                  <a:schemeClr val="tx2"/>
                </a:solidFill>
                <a:latin typeface="+mn-lt"/>
                <a:cs typeface="CiscoSans ExtraLight"/>
              </a:defRPr>
            </a:lvl4pPr>
            <a:lvl5pPr marL="917575" indent="-171450">
              <a:buClr>
                <a:schemeClr val="tx2"/>
              </a:buClr>
              <a:buSzPct val="80000"/>
              <a:buFont typeface="Wingdings" panose="05000000000000000000" pitchFamily="2" charset="2"/>
              <a:buChar char="§"/>
              <a:defRPr sz="900">
                <a:solidFill>
                  <a:schemeClr val="tx2"/>
                </a:solidFill>
                <a:latin typeface="+mn-lt"/>
                <a:cs typeface="CiscoSans ExtraLight"/>
              </a:defRPr>
            </a:lvl5pPr>
            <a:lvl6pPr marL="692527" indent="0">
              <a:buNone/>
              <a:defRPr/>
            </a:lvl6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16" name="Text Placeholder 3"/>
          <p:cNvSpPr>
            <a:spLocks noGrp="1"/>
          </p:cNvSpPr>
          <p:nvPr>
            <p:ph type="body" sz="quarter" idx="21"/>
          </p:nvPr>
        </p:nvSpPr>
        <p:spPr>
          <a:xfrm>
            <a:off x="6272202" y="1183948"/>
            <a:ext cx="2634158" cy="3336008"/>
          </a:xfrm>
          <a:prstGeom prst="rect">
            <a:avLst/>
          </a:prstGeom>
        </p:spPr>
        <p:txBody>
          <a:bodyPr>
            <a:noAutofit/>
          </a:bodyPr>
          <a:lstStyle>
            <a:lvl1pPr marL="171473" indent="-171473">
              <a:lnSpc>
                <a:spcPct val="95000"/>
              </a:lnSpc>
              <a:spcBef>
                <a:spcPts val="1110"/>
              </a:spcBef>
              <a:buClr>
                <a:schemeClr val="tx2"/>
              </a:buClr>
              <a:buSzPct val="80000"/>
              <a:buFont typeface="Wingdings" panose="05000000000000000000" pitchFamily="2" charset="2"/>
              <a:buChar char="§"/>
              <a:defRPr sz="1600">
                <a:solidFill>
                  <a:schemeClr val="tx2"/>
                </a:solidFill>
                <a:latin typeface="+mn-lt"/>
                <a:cs typeface="CiscoSans ExtraLight"/>
              </a:defRPr>
            </a:lvl1pPr>
            <a:lvl2pPr marL="360000" indent="-216000">
              <a:lnSpc>
                <a:spcPct val="95000"/>
              </a:lnSpc>
              <a:spcBef>
                <a:spcPts val="450"/>
              </a:spcBef>
              <a:buClr>
                <a:schemeClr val="tx2"/>
              </a:buClr>
              <a:buSzPct val="80000"/>
              <a:buFont typeface="Wingdings" panose="05000000000000000000" pitchFamily="2" charset="2"/>
              <a:buChar char="§"/>
              <a:defRPr sz="1400">
                <a:solidFill>
                  <a:schemeClr val="tx2"/>
                </a:solidFill>
                <a:latin typeface="+mn-lt"/>
                <a:cs typeface="CiscoSans ExtraLight"/>
              </a:defRPr>
            </a:lvl2pPr>
            <a:lvl3pPr marL="573088" indent="-171450">
              <a:buClr>
                <a:schemeClr val="tx2"/>
              </a:buClr>
              <a:buSzPct val="80000"/>
              <a:buFont typeface="Wingdings" panose="05000000000000000000" pitchFamily="2" charset="2"/>
              <a:buChar char="§"/>
              <a:defRPr sz="1200">
                <a:solidFill>
                  <a:schemeClr val="tx2"/>
                </a:solidFill>
                <a:latin typeface="+mn-lt"/>
                <a:cs typeface="CiscoSans ExtraLight"/>
              </a:defRPr>
            </a:lvl3pPr>
            <a:lvl4pPr marL="746125" indent="-171450">
              <a:buClr>
                <a:schemeClr val="tx2"/>
              </a:buClr>
              <a:buSzPct val="80000"/>
              <a:buFont typeface="Wingdings" panose="05000000000000000000" pitchFamily="2" charset="2"/>
              <a:buChar char="§"/>
              <a:defRPr sz="1000">
                <a:solidFill>
                  <a:schemeClr val="tx2"/>
                </a:solidFill>
                <a:latin typeface="+mn-lt"/>
                <a:cs typeface="CiscoSans ExtraLight"/>
              </a:defRPr>
            </a:lvl4pPr>
            <a:lvl5pPr marL="917575" indent="-171450">
              <a:buClr>
                <a:schemeClr val="tx2"/>
              </a:buClr>
              <a:buSzPct val="80000"/>
              <a:buFont typeface="Wingdings" panose="05000000000000000000" pitchFamily="2" charset="2"/>
              <a:buChar char="§"/>
              <a:defRPr sz="900">
                <a:solidFill>
                  <a:schemeClr val="tx2"/>
                </a:solidFill>
                <a:latin typeface="+mn-lt"/>
                <a:cs typeface="CiscoSans ExtraLight"/>
              </a:defRPr>
            </a:lvl5pPr>
            <a:lvl6pPr marL="692527" indent="0">
              <a:buNone/>
              <a:defRPr/>
            </a:lvl6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17" name="Text Placeholder 3"/>
          <p:cNvSpPr>
            <a:spLocks noGrp="1"/>
          </p:cNvSpPr>
          <p:nvPr>
            <p:ph type="body" sz="quarter" idx="22"/>
          </p:nvPr>
        </p:nvSpPr>
        <p:spPr>
          <a:xfrm>
            <a:off x="3258399" y="1201574"/>
            <a:ext cx="2599859" cy="3336008"/>
          </a:xfrm>
          <a:prstGeom prst="rect">
            <a:avLst/>
          </a:prstGeom>
        </p:spPr>
        <p:txBody>
          <a:bodyPr>
            <a:noAutofit/>
          </a:bodyPr>
          <a:lstStyle>
            <a:lvl1pPr marL="171473" indent="-171473">
              <a:lnSpc>
                <a:spcPct val="95000"/>
              </a:lnSpc>
              <a:spcBef>
                <a:spcPts val="1110"/>
              </a:spcBef>
              <a:buClr>
                <a:schemeClr val="tx2"/>
              </a:buClr>
              <a:buSzPct val="80000"/>
              <a:buFont typeface="Wingdings" panose="05000000000000000000" pitchFamily="2" charset="2"/>
              <a:buChar char="§"/>
              <a:defRPr sz="1600">
                <a:solidFill>
                  <a:schemeClr val="tx2"/>
                </a:solidFill>
                <a:latin typeface="+mn-lt"/>
                <a:cs typeface="CiscoSans ExtraLight"/>
              </a:defRPr>
            </a:lvl1pPr>
            <a:lvl2pPr marL="344488" indent="-176213">
              <a:lnSpc>
                <a:spcPct val="95000"/>
              </a:lnSpc>
              <a:spcBef>
                <a:spcPts val="450"/>
              </a:spcBef>
              <a:buClr>
                <a:schemeClr val="tx2"/>
              </a:buClr>
              <a:buSzPct val="80000"/>
              <a:buFont typeface="Wingdings" panose="05000000000000000000" pitchFamily="2" charset="2"/>
              <a:buChar char="§"/>
              <a:defRPr sz="1400">
                <a:solidFill>
                  <a:schemeClr val="tx2"/>
                </a:solidFill>
                <a:latin typeface="+mn-lt"/>
                <a:cs typeface="CiscoSans ExtraLight"/>
              </a:defRPr>
            </a:lvl2pPr>
            <a:lvl3pPr marL="514350" indent="-171450">
              <a:buClr>
                <a:schemeClr val="tx2"/>
              </a:buClr>
              <a:buSzPct val="80000"/>
              <a:buFont typeface="Wingdings" panose="05000000000000000000" pitchFamily="2" charset="2"/>
              <a:buChar char="§"/>
              <a:defRPr sz="1200">
                <a:solidFill>
                  <a:schemeClr val="tx2"/>
                </a:solidFill>
                <a:latin typeface="+mn-lt"/>
                <a:cs typeface="CiscoSans ExtraLight"/>
              </a:defRPr>
            </a:lvl3pPr>
            <a:lvl4pPr marL="687388" indent="-171450">
              <a:buClr>
                <a:schemeClr val="tx2"/>
              </a:buClr>
              <a:buSzPct val="80000"/>
              <a:buFont typeface="Wingdings" panose="05000000000000000000" pitchFamily="2" charset="2"/>
              <a:buChar char="§"/>
              <a:defRPr sz="1000">
                <a:solidFill>
                  <a:schemeClr val="tx2"/>
                </a:solidFill>
                <a:latin typeface="+mn-lt"/>
                <a:cs typeface="CiscoSans ExtraLight"/>
              </a:defRPr>
            </a:lvl4pPr>
            <a:lvl5pPr marL="855663" indent="-168275">
              <a:buClr>
                <a:schemeClr val="tx2"/>
              </a:buClr>
              <a:buSzPct val="80000"/>
              <a:buFont typeface="Wingdings" panose="05000000000000000000" pitchFamily="2" charset="2"/>
              <a:buChar char="§"/>
              <a:defRPr sz="900">
                <a:solidFill>
                  <a:schemeClr val="tx2"/>
                </a:solidFill>
                <a:latin typeface="+mn-lt"/>
                <a:cs typeface="CiscoSans ExtraLight"/>
              </a:defRPr>
            </a:lvl5pPr>
            <a:lvl6pPr marL="692527" indent="0">
              <a:buNone/>
              <a:defRPr/>
            </a:lvl6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cxnSp>
        <p:nvCxnSpPr>
          <p:cNvPr id="3" name="Straight Connector 2"/>
          <p:cNvCxnSpPr/>
          <p:nvPr userDrawn="1"/>
        </p:nvCxnSpPr>
        <p:spPr>
          <a:xfrm>
            <a:off x="3076575" y="609600"/>
            <a:ext cx="0" cy="3985259"/>
          </a:xfrm>
          <a:prstGeom prst="line">
            <a:avLst/>
          </a:prstGeom>
          <a:ln w="38100" cap="flat" cmpd="sng">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6067425" y="609600"/>
            <a:ext cx="0" cy="3985259"/>
          </a:xfrm>
          <a:prstGeom prst="line">
            <a:avLst/>
          </a:prstGeom>
          <a:ln w="38100" cap="flat" cmpd="sng">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706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3" name="Text Placeholder 9"/>
          <p:cNvSpPr>
            <a:spLocks noGrp="1"/>
          </p:cNvSpPr>
          <p:nvPr>
            <p:ph type="body" sz="quarter" idx="11" hasCustomPrompt="1"/>
          </p:nvPr>
        </p:nvSpPr>
        <p:spPr>
          <a:xfrm>
            <a:off x="723286" y="4365139"/>
            <a:ext cx="7461250" cy="207749"/>
          </a:xfrm>
          <a:prstGeom prst="rect">
            <a:avLst/>
          </a:prstGeom>
        </p:spPr>
        <p:txBody>
          <a:bodyPr wrap="square" anchor="b" anchorCtr="0">
            <a:noAutofit/>
          </a:bodyPr>
          <a:lstStyle>
            <a:lvl1pPr marL="0" indent="0" algn="l" defTabSz="603703">
              <a:lnSpc>
                <a:spcPct val="100000"/>
              </a:lnSpc>
              <a:spcBef>
                <a:spcPct val="50000"/>
              </a:spcBef>
              <a:buNone/>
              <a:defRPr sz="1600" b="0" i="0">
                <a:solidFill>
                  <a:schemeClr val="tx1"/>
                </a:solidFill>
                <a:latin typeface="+mj-lt"/>
                <a:cs typeface="CiscoSans ExtraLight"/>
              </a:defRPr>
            </a:lvl1pPr>
            <a:lvl2pPr>
              <a:buFont typeface="Arial" pitchFamily="34" charset="0"/>
              <a:buNone/>
              <a:defRPr sz="1100"/>
            </a:lvl2pPr>
            <a:lvl3pPr>
              <a:buFont typeface="Arial" pitchFamily="34" charset="0"/>
              <a:buNone/>
              <a:defRPr sz="1100"/>
            </a:lvl3pPr>
            <a:lvl4pPr>
              <a:buFont typeface="Arial" pitchFamily="34" charset="0"/>
              <a:buNone/>
              <a:defRPr sz="1100"/>
            </a:lvl4pPr>
            <a:lvl5pPr>
              <a:buFont typeface="Arial" pitchFamily="34" charset="0"/>
              <a:buNone/>
              <a:defRPr sz="1100"/>
            </a:lvl5pPr>
          </a:lstStyle>
          <a:p>
            <a:r>
              <a:rPr lang="en-US" dirty="0" smtClean="0"/>
              <a:t>Source information is set at 16 points.</a:t>
            </a:r>
            <a:endParaRPr lang="en-US" dirty="0"/>
          </a:p>
        </p:txBody>
      </p:sp>
      <p:sp>
        <p:nvSpPr>
          <p:cNvPr id="4" name="Title 1"/>
          <p:cNvSpPr>
            <a:spLocks noGrp="1"/>
          </p:cNvSpPr>
          <p:nvPr>
            <p:ph type="ctrTitle" hasCustomPrompt="1"/>
          </p:nvPr>
        </p:nvSpPr>
        <p:spPr>
          <a:xfrm>
            <a:off x="354841" y="940710"/>
            <a:ext cx="8168270" cy="2878673"/>
          </a:xfrm>
          <a:prstGeom prst="rect">
            <a:avLst/>
          </a:prstGeom>
        </p:spPr>
        <p:txBody>
          <a:bodyPr>
            <a:noAutofit/>
          </a:bodyPr>
          <a:lstStyle>
            <a:lvl1pPr marL="400050" indent="-400050" algn="l">
              <a:lnSpc>
                <a:spcPct val="90000"/>
              </a:lnSpc>
              <a:defRPr sz="6000" b="0" i="1" spc="0" baseline="0">
                <a:solidFill>
                  <a:schemeClr val="tx2"/>
                </a:solidFill>
                <a:latin typeface="+mj-lt"/>
                <a:cs typeface="CiscoSans Thin"/>
              </a:defRPr>
            </a:lvl1pPr>
          </a:lstStyle>
          <a:p>
            <a:r>
              <a:rPr lang="en-US" dirty="0" smtClean="0"/>
              <a:t>“Quote goes here.”</a:t>
            </a:r>
            <a:endParaRPr lang="en-US" dirty="0"/>
          </a:p>
        </p:txBody>
      </p:sp>
    </p:spTree>
    <p:extLst>
      <p:ext uri="{BB962C8B-B14F-4D97-AF65-F5344CB8AC3E}">
        <p14:creationId xmlns:p14="http://schemas.microsoft.com/office/powerpoint/2010/main" val="4290186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White">
    <p:spTree>
      <p:nvGrpSpPr>
        <p:cNvPr id="1" name=""/>
        <p:cNvGrpSpPr/>
        <p:nvPr/>
      </p:nvGrpSpPr>
      <p:grpSpPr>
        <a:xfrm>
          <a:off x="0" y="0"/>
          <a:ext cx="0" cy="0"/>
          <a:chOff x="0" y="0"/>
          <a:chExt cx="0" cy="0"/>
        </a:xfrm>
      </p:grpSpPr>
      <p:sp>
        <p:nvSpPr>
          <p:cNvPr id="23" name="Title 1"/>
          <p:cNvSpPr>
            <a:spLocks noGrp="1"/>
          </p:cNvSpPr>
          <p:nvPr userDrawn="1">
            <p:ph type="ctrTitle" hasCustomPrompt="1"/>
          </p:nvPr>
        </p:nvSpPr>
        <p:spPr>
          <a:xfrm>
            <a:off x="221393" y="2108877"/>
            <a:ext cx="8301718" cy="644730"/>
          </a:xfrm>
          <a:prstGeom prst="rect">
            <a:avLst/>
          </a:prstGeom>
        </p:spPr>
        <p:txBody>
          <a:bodyPr anchor="b" anchorCtr="0"/>
          <a:lstStyle>
            <a:lvl1pPr marL="0" indent="0" algn="l">
              <a:lnSpc>
                <a:spcPct val="90000"/>
              </a:lnSpc>
              <a:buFont typeface="Arial" panose="020B0604020202020204" pitchFamily="34" charset="0"/>
              <a:buNone/>
              <a:defRPr sz="4500" b="0" i="0" spc="0" baseline="0">
                <a:solidFill>
                  <a:schemeClr val="tx1"/>
                </a:solidFill>
                <a:latin typeface="+mj-lt"/>
                <a:cs typeface="CiscoSans Thin"/>
              </a:defRPr>
            </a:lvl1pPr>
          </a:lstStyle>
          <a:p>
            <a:r>
              <a:rPr lang="en-US" dirty="0" smtClean="0"/>
              <a:t>Presentation Title Goes Here</a:t>
            </a:r>
            <a:endParaRPr lang="en-US" dirty="0"/>
          </a:p>
        </p:txBody>
      </p:sp>
      <p:sp>
        <p:nvSpPr>
          <p:cNvPr id="24" name="Subtitle 2"/>
          <p:cNvSpPr>
            <a:spLocks noGrp="1"/>
          </p:cNvSpPr>
          <p:nvPr userDrawn="1">
            <p:ph type="subTitle" idx="1" hasCustomPrompt="1"/>
          </p:nvPr>
        </p:nvSpPr>
        <p:spPr>
          <a:xfrm>
            <a:off x="260446" y="3621013"/>
            <a:ext cx="8112126" cy="288131"/>
          </a:xfrm>
          <a:prstGeom prst="rect">
            <a:avLst/>
          </a:prstGeom>
        </p:spPr>
        <p:txBody>
          <a:bodyPr anchor="b" anchorCtr="0">
            <a:noAutofit/>
          </a:bodyPr>
          <a:lstStyle>
            <a:lvl1pPr marL="0" indent="0" algn="l">
              <a:buNone/>
              <a:defRPr sz="1200" b="0" i="0">
                <a:solidFill>
                  <a:schemeClr val="tx1"/>
                </a:solidFill>
                <a:latin typeface="+mn-lt"/>
                <a:cs typeface="CiscoSansTT ExtraLight" panose="020B0303020201020303" pitchFamily="34" charset="0"/>
              </a:defRPr>
            </a:lvl1pPr>
            <a:lvl2pPr marL="342931" indent="0" algn="ctr">
              <a:buNone/>
              <a:defRPr>
                <a:solidFill>
                  <a:schemeClr val="tx1">
                    <a:tint val="75000"/>
                  </a:schemeClr>
                </a:solidFill>
              </a:defRPr>
            </a:lvl2pPr>
            <a:lvl3pPr marL="685862" indent="0" algn="ctr">
              <a:buNone/>
              <a:defRPr>
                <a:solidFill>
                  <a:schemeClr val="tx1">
                    <a:tint val="75000"/>
                  </a:schemeClr>
                </a:solidFill>
              </a:defRPr>
            </a:lvl3pPr>
            <a:lvl4pPr marL="1028794" indent="0" algn="ctr">
              <a:buNone/>
              <a:defRPr>
                <a:solidFill>
                  <a:schemeClr val="tx1">
                    <a:tint val="75000"/>
                  </a:schemeClr>
                </a:solidFill>
              </a:defRPr>
            </a:lvl4pPr>
            <a:lvl5pPr marL="1371726" indent="0" algn="ctr">
              <a:buNone/>
              <a:defRPr>
                <a:solidFill>
                  <a:schemeClr val="tx1">
                    <a:tint val="75000"/>
                  </a:schemeClr>
                </a:solidFill>
              </a:defRPr>
            </a:lvl5pPr>
            <a:lvl6pPr marL="1714657" indent="0" algn="ctr">
              <a:buNone/>
              <a:defRPr>
                <a:solidFill>
                  <a:schemeClr val="tx1">
                    <a:tint val="75000"/>
                  </a:schemeClr>
                </a:solidFill>
              </a:defRPr>
            </a:lvl6pPr>
            <a:lvl7pPr marL="2057588" indent="0" algn="ctr">
              <a:buNone/>
              <a:defRPr>
                <a:solidFill>
                  <a:schemeClr val="tx1">
                    <a:tint val="75000"/>
                  </a:schemeClr>
                </a:solidFill>
              </a:defRPr>
            </a:lvl7pPr>
            <a:lvl8pPr marL="2400520" indent="0" algn="ctr">
              <a:buNone/>
              <a:defRPr>
                <a:solidFill>
                  <a:schemeClr val="tx1">
                    <a:tint val="75000"/>
                  </a:schemeClr>
                </a:solidFill>
              </a:defRPr>
            </a:lvl8pPr>
            <a:lvl9pPr marL="2743452" indent="0" algn="ctr">
              <a:buNone/>
              <a:defRPr>
                <a:solidFill>
                  <a:schemeClr val="tx1">
                    <a:tint val="75000"/>
                  </a:schemeClr>
                </a:solidFill>
              </a:defRPr>
            </a:lvl9pPr>
          </a:lstStyle>
          <a:p>
            <a:r>
              <a:rPr lang="en-US" dirty="0" smtClean="0"/>
              <a:t>Speaker Name</a:t>
            </a:r>
            <a:endParaRPr lang="en-US" dirty="0"/>
          </a:p>
        </p:txBody>
      </p:sp>
      <p:sp>
        <p:nvSpPr>
          <p:cNvPr id="25" name="Text Placeholder 38"/>
          <p:cNvSpPr>
            <a:spLocks noGrp="1"/>
          </p:cNvSpPr>
          <p:nvPr userDrawn="1">
            <p:ph type="body" sz="quarter" idx="10" hasCustomPrompt="1"/>
          </p:nvPr>
        </p:nvSpPr>
        <p:spPr>
          <a:xfrm>
            <a:off x="259868" y="3873677"/>
            <a:ext cx="8112650" cy="288131"/>
          </a:xfrm>
          <a:prstGeom prst="rect">
            <a:avLst/>
          </a:prstGeom>
        </p:spPr>
        <p:txBody>
          <a:bodyPr/>
          <a:lstStyle>
            <a:lvl1pPr marL="0" indent="0" algn="l">
              <a:buFontTx/>
              <a:buNone/>
              <a:defRPr lang="en-US" sz="1200" b="0" i="0" kern="1200" dirty="0" smtClean="0">
                <a:solidFill>
                  <a:schemeClr val="tx1"/>
                </a:solidFill>
                <a:latin typeface="+mn-lt"/>
                <a:ea typeface="+mn-ea"/>
                <a:cs typeface="CiscoSans ExtraLight" pitchFamily="34" charset="0"/>
              </a:defRPr>
            </a:lvl1pPr>
            <a:lvl2pPr>
              <a:buFontTx/>
              <a:buNone/>
              <a:defRPr lang="en-US" sz="1500" kern="1200" dirty="0" smtClean="0">
                <a:solidFill>
                  <a:schemeClr val="bg1"/>
                </a:solidFill>
                <a:latin typeface="+mj-lt"/>
                <a:ea typeface="+mn-ea"/>
                <a:cs typeface="+mn-cs"/>
              </a:defRPr>
            </a:lvl2pPr>
            <a:lvl3pPr>
              <a:buFontTx/>
              <a:buNone/>
              <a:defRPr lang="en-US" sz="1500" kern="1200" dirty="0" smtClean="0">
                <a:solidFill>
                  <a:schemeClr val="bg1"/>
                </a:solidFill>
                <a:latin typeface="+mj-lt"/>
                <a:ea typeface="+mn-ea"/>
                <a:cs typeface="+mn-cs"/>
              </a:defRPr>
            </a:lvl3pPr>
            <a:lvl4pPr>
              <a:buFontTx/>
              <a:buNone/>
              <a:defRPr lang="en-US" sz="1500" kern="1200" dirty="0" smtClean="0">
                <a:solidFill>
                  <a:schemeClr val="bg1"/>
                </a:solidFill>
                <a:latin typeface="+mj-lt"/>
                <a:ea typeface="+mn-ea"/>
                <a:cs typeface="+mn-cs"/>
              </a:defRPr>
            </a:lvl4pPr>
            <a:lvl5pPr>
              <a:buFontTx/>
              <a:buNone/>
              <a:defRPr lang="en-US" sz="1500" kern="1200" dirty="0" smtClean="0">
                <a:solidFill>
                  <a:schemeClr val="bg1"/>
                </a:solidFill>
                <a:latin typeface="+mj-lt"/>
                <a:ea typeface="+mn-ea"/>
                <a:cs typeface="+mn-cs"/>
              </a:defRPr>
            </a:lvl5pPr>
          </a:lstStyle>
          <a:p>
            <a:pPr lvl="0"/>
            <a:r>
              <a:rPr lang="en-US" dirty="0" smtClean="0"/>
              <a:t>Speaker Title</a:t>
            </a:r>
            <a:endParaRPr lang="en-US" dirty="0"/>
          </a:p>
        </p:txBody>
      </p:sp>
      <p:sp>
        <p:nvSpPr>
          <p:cNvPr id="26" name="Text Placeholder 40"/>
          <p:cNvSpPr>
            <a:spLocks noGrp="1"/>
          </p:cNvSpPr>
          <p:nvPr userDrawn="1">
            <p:ph type="body" sz="quarter" idx="11" hasCustomPrompt="1"/>
          </p:nvPr>
        </p:nvSpPr>
        <p:spPr>
          <a:xfrm>
            <a:off x="251847" y="4453668"/>
            <a:ext cx="8112650" cy="288131"/>
          </a:xfrm>
          <a:prstGeom prst="rect">
            <a:avLst/>
          </a:prstGeom>
        </p:spPr>
        <p:txBody>
          <a:bodyPr/>
          <a:lstStyle>
            <a:lvl1pPr marL="0" indent="0" algn="l">
              <a:buFontTx/>
              <a:buNone/>
              <a:defRPr lang="en-US" sz="1200" b="0" i="0" kern="1200" dirty="0" smtClean="0">
                <a:solidFill>
                  <a:schemeClr val="tx1"/>
                </a:solidFill>
                <a:latin typeface="+mn-lt"/>
                <a:ea typeface="+mn-ea"/>
                <a:cs typeface="CiscoSans ExtraLight" pitchFamily="34" charset="0"/>
              </a:defRPr>
            </a:lvl1pPr>
            <a:lvl2pPr>
              <a:buFontTx/>
              <a:buNone/>
              <a:defRPr lang="en-US" sz="1500" kern="1200" dirty="0" smtClean="0">
                <a:solidFill>
                  <a:schemeClr val="bg1"/>
                </a:solidFill>
                <a:latin typeface="+mj-lt"/>
                <a:ea typeface="+mn-ea"/>
                <a:cs typeface="+mn-cs"/>
              </a:defRPr>
            </a:lvl2pPr>
            <a:lvl3pPr>
              <a:buFontTx/>
              <a:buNone/>
              <a:defRPr lang="en-US" sz="1500" kern="1200" dirty="0" smtClean="0">
                <a:solidFill>
                  <a:schemeClr val="bg1"/>
                </a:solidFill>
                <a:latin typeface="+mj-lt"/>
                <a:ea typeface="+mn-ea"/>
                <a:cs typeface="+mn-cs"/>
              </a:defRPr>
            </a:lvl3pPr>
            <a:lvl4pPr>
              <a:buFontTx/>
              <a:buNone/>
              <a:defRPr lang="en-US" sz="1500" kern="1200" dirty="0" smtClean="0">
                <a:solidFill>
                  <a:schemeClr val="bg1"/>
                </a:solidFill>
                <a:latin typeface="+mj-lt"/>
                <a:ea typeface="+mn-ea"/>
                <a:cs typeface="+mn-cs"/>
              </a:defRPr>
            </a:lvl4pPr>
            <a:lvl5pPr>
              <a:buFontTx/>
              <a:buNone/>
              <a:defRPr lang="en-US" sz="1500" kern="1200" dirty="0" smtClean="0">
                <a:solidFill>
                  <a:schemeClr val="bg1"/>
                </a:solidFill>
                <a:latin typeface="+mj-lt"/>
                <a:ea typeface="+mn-ea"/>
                <a:cs typeface="+mn-cs"/>
              </a:defRPr>
            </a:lvl5pPr>
          </a:lstStyle>
          <a:p>
            <a:pPr lvl="0"/>
            <a:r>
              <a:rPr lang="en-US" dirty="0" smtClean="0"/>
              <a:t>Date</a:t>
            </a:r>
            <a:endParaRPr lang="en-US" dirty="0"/>
          </a:p>
        </p:txBody>
      </p:sp>
      <p:sp>
        <p:nvSpPr>
          <p:cNvPr id="3" name="Text Placeholder 2"/>
          <p:cNvSpPr>
            <a:spLocks noGrp="1"/>
          </p:cNvSpPr>
          <p:nvPr userDrawn="1">
            <p:ph type="body" sz="quarter" idx="13" hasCustomPrompt="1"/>
          </p:nvPr>
        </p:nvSpPr>
        <p:spPr>
          <a:xfrm>
            <a:off x="252570" y="2622502"/>
            <a:ext cx="8302625" cy="299001"/>
          </a:xfrm>
          <a:prstGeom prst="rect">
            <a:avLst/>
          </a:prstGeom>
        </p:spPr>
        <p:txBody>
          <a:bodyPr/>
          <a:lstStyle>
            <a:lvl1pPr marL="0" indent="0">
              <a:buFont typeface="Arial" panose="020B0604020202020204" pitchFamily="34" charset="0"/>
              <a:buNone/>
              <a:defRPr sz="1800" baseline="0">
                <a:solidFill>
                  <a:schemeClr val="tx1"/>
                </a:solidFill>
                <a:latin typeface="+mj-lt"/>
              </a:defRPr>
            </a:lvl1pPr>
            <a:lvl2pPr marL="304841" indent="0">
              <a:buNone/>
              <a:defRPr/>
            </a:lvl2pPr>
            <a:lvl3pPr marL="427491" indent="0">
              <a:buNone/>
              <a:defRPr/>
            </a:lvl3pPr>
            <a:lvl4pPr marL="516800" indent="0">
              <a:buNone/>
              <a:defRPr/>
            </a:lvl4pPr>
            <a:lvl5pPr marL="601346" indent="0">
              <a:buNone/>
              <a:defRPr/>
            </a:lvl5pPr>
          </a:lstStyle>
          <a:p>
            <a:pPr lvl="0"/>
            <a:r>
              <a:rPr lang="en-GB" dirty="0" smtClean="0"/>
              <a:t>Subhead goes here</a:t>
            </a:r>
            <a:endParaRPr lang="en-GB" dirty="0"/>
          </a:p>
        </p:txBody>
      </p:sp>
      <p:cxnSp>
        <p:nvCxnSpPr>
          <p:cNvPr id="27" name="Straight Connector 26"/>
          <p:cNvCxnSpPr/>
          <p:nvPr userDrawn="1"/>
        </p:nvCxnSpPr>
        <p:spPr>
          <a:xfrm>
            <a:off x="0" y="5057775"/>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grpSp>
        <p:nvGrpSpPr>
          <p:cNvPr id="73" name="Group 67"/>
          <p:cNvGrpSpPr/>
          <p:nvPr userDrawn="1"/>
        </p:nvGrpSpPr>
        <p:grpSpPr>
          <a:xfrm>
            <a:off x="285162" y="307874"/>
            <a:ext cx="862739" cy="459830"/>
            <a:chOff x="609606" y="528528"/>
            <a:chExt cx="1444732" cy="763787"/>
          </a:xfrm>
          <a:solidFill>
            <a:srgbClr val="7F7F7F"/>
          </a:solidFill>
        </p:grpSpPr>
        <p:sp>
          <p:nvSpPr>
            <p:cNvPr id="74" name="Rectangle 73"/>
            <p:cNvSpPr>
              <a:spLocks noChangeArrowheads="1"/>
            </p:cNvSpPr>
            <p:nvPr/>
          </p:nvSpPr>
          <p:spPr bwMode="black">
            <a:xfrm>
              <a:off x="1016583" y="1035671"/>
              <a:ext cx="65914" cy="249729"/>
            </a:xfrm>
            <a:prstGeom prst="rect">
              <a:avLst/>
            </a:prstGeom>
            <a:grpFill/>
            <a:ln w="9525">
              <a:noFill/>
              <a:miter lim="800000"/>
              <a:headEnd/>
              <a:tailEnd/>
            </a:ln>
          </p:spPr>
          <p:txBody>
            <a:bodyPr/>
            <a:lstStyle/>
            <a:p>
              <a:endParaRPr lang="en-US">
                <a:solidFill>
                  <a:schemeClr val="bg1"/>
                </a:solidFill>
                <a:latin typeface="+mj-lt"/>
              </a:endParaRPr>
            </a:p>
          </p:txBody>
        </p:sp>
        <p:sp>
          <p:nvSpPr>
            <p:cNvPr id="75" name="Freeform 74"/>
            <p:cNvSpPr>
              <a:spLocks/>
            </p:cNvSpPr>
            <p:nvPr/>
          </p:nvSpPr>
          <p:spPr bwMode="black">
            <a:xfrm>
              <a:off x="1400565" y="1028755"/>
              <a:ext cx="190842" cy="263560"/>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endParaRPr lang="en-US">
                <a:solidFill>
                  <a:schemeClr val="bg1"/>
                </a:solidFill>
                <a:latin typeface="+mj-lt"/>
              </a:endParaRPr>
            </a:p>
          </p:txBody>
        </p:sp>
        <p:sp>
          <p:nvSpPr>
            <p:cNvPr id="76" name="Freeform 75"/>
            <p:cNvSpPr>
              <a:spLocks/>
            </p:cNvSpPr>
            <p:nvPr/>
          </p:nvSpPr>
          <p:spPr bwMode="black">
            <a:xfrm>
              <a:off x="740666" y="1028755"/>
              <a:ext cx="190842" cy="263560"/>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endParaRPr lang="en-US">
                <a:solidFill>
                  <a:schemeClr val="bg1"/>
                </a:solidFill>
                <a:latin typeface="+mj-lt"/>
              </a:endParaRPr>
            </a:p>
          </p:txBody>
        </p:sp>
        <p:sp>
          <p:nvSpPr>
            <p:cNvPr id="77" name="Freeform 76"/>
            <p:cNvSpPr>
              <a:spLocks noEditPoints="1"/>
            </p:cNvSpPr>
            <p:nvPr/>
          </p:nvSpPr>
          <p:spPr bwMode="black">
            <a:xfrm>
              <a:off x="1660386" y="1028755"/>
              <a:ext cx="262121" cy="263560"/>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endParaRPr lang="en-US">
                <a:solidFill>
                  <a:schemeClr val="bg1"/>
                </a:solidFill>
                <a:latin typeface="+mj-lt"/>
              </a:endParaRPr>
            </a:p>
          </p:txBody>
        </p:sp>
        <p:sp>
          <p:nvSpPr>
            <p:cNvPr id="78" name="Freeform 77"/>
            <p:cNvSpPr>
              <a:spLocks/>
            </p:cNvSpPr>
            <p:nvPr/>
          </p:nvSpPr>
          <p:spPr bwMode="black">
            <a:xfrm>
              <a:off x="1167569" y="1028755"/>
              <a:ext cx="170915" cy="263560"/>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endParaRPr lang="en-US">
                <a:solidFill>
                  <a:schemeClr val="bg1"/>
                </a:solidFill>
                <a:latin typeface="+mj-lt"/>
              </a:endParaRPr>
            </a:p>
          </p:txBody>
        </p:sp>
        <p:sp>
          <p:nvSpPr>
            <p:cNvPr id="79" name="Freeform 78"/>
            <p:cNvSpPr>
              <a:spLocks/>
            </p:cNvSpPr>
            <p:nvPr/>
          </p:nvSpPr>
          <p:spPr bwMode="black">
            <a:xfrm>
              <a:off x="609606" y="732922"/>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endParaRPr lang="en-US">
                <a:solidFill>
                  <a:schemeClr val="bg1"/>
                </a:solidFill>
                <a:latin typeface="+mj-lt"/>
              </a:endParaRPr>
            </a:p>
          </p:txBody>
        </p:sp>
        <p:sp>
          <p:nvSpPr>
            <p:cNvPr id="80" name="Freeform 79"/>
            <p:cNvSpPr>
              <a:spLocks/>
            </p:cNvSpPr>
            <p:nvPr/>
          </p:nvSpPr>
          <p:spPr bwMode="black">
            <a:xfrm>
              <a:off x="783587" y="646860"/>
              <a:ext cx="62081" cy="214383"/>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81" name="Freeform 80"/>
            <p:cNvSpPr>
              <a:spLocks/>
            </p:cNvSpPr>
            <p:nvPr/>
          </p:nvSpPr>
          <p:spPr bwMode="black">
            <a:xfrm>
              <a:off x="954502" y="528528"/>
              <a:ext cx="62080" cy="394956"/>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82" name="Freeform 81"/>
            <p:cNvSpPr>
              <a:spLocks/>
            </p:cNvSpPr>
            <p:nvPr/>
          </p:nvSpPr>
          <p:spPr bwMode="black">
            <a:xfrm>
              <a:off x="1128481" y="646860"/>
              <a:ext cx="62081" cy="214383"/>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83" name="Freeform 82"/>
            <p:cNvSpPr>
              <a:spLocks/>
            </p:cNvSpPr>
            <p:nvPr/>
          </p:nvSpPr>
          <p:spPr bwMode="black">
            <a:xfrm>
              <a:off x="1298630" y="732922"/>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endParaRPr lang="en-US">
                <a:solidFill>
                  <a:schemeClr val="bg1"/>
                </a:solidFill>
                <a:latin typeface="+mj-lt"/>
              </a:endParaRPr>
            </a:p>
          </p:txBody>
        </p:sp>
        <p:sp>
          <p:nvSpPr>
            <p:cNvPr id="84" name="Freeform 83"/>
            <p:cNvSpPr>
              <a:spLocks/>
            </p:cNvSpPr>
            <p:nvPr/>
          </p:nvSpPr>
          <p:spPr bwMode="black">
            <a:xfrm>
              <a:off x="1472609" y="646860"/>
              <a:ext cx="62847" cy="214383"/>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85" name="Freeform 84"/>
            <p:cNvSpPr>
              <a:spLocks/>
            </p:cNvSpPr>
            <p:nvPr/>
          </p:nvSpPr>
          <p:spPr bwMode="black">
            <a:xfrm>
              <a:off x="1646588" y="528528"/>
              <a:ext cx="62847" cy="394956"/>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86" name="Freeform 85"/>
            <p:cNvSpPr>
              <a:spLocks/>
            </p:cNvSpPr>
            <p:nvPr/>
          </p:nvSpPr>
          <p:spPr bwMode="black">
            <a:xfrm>
              <a:off x="1817502" y="646864"/>
              <a:ext cx="62847" cy="214383"/>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87" name="Freeform 86"/>
            <p:cNvSpPr>
              <a:spLocks/>
            </p:cNvSpPr>
            <p:nvPr/>
          </p:nvSpPr>
          <p:spPr bwMode="black">
            <a:xfrm>
              <a:off x="1991491" y="732927"/>
              <a:ext cx="62847"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endParaRPr lang="en-US">
                <a:solidFill>
                  <a:schemeClr val="bg1"/>
                </a:solidFill>
                <a:latin typeface="+mj-lt"/>
              </a:endParaRPr>
            </a:p>
          </p:txBody>
        </p:sp>
      </p:grpSp>
    </p:spTree>
    <p:extLst>
      <p:ext uri="{BB962C8B-B14F-4D97-AF65-F5344CB8AC3E}">
        <p14:creationId xmlns:p14="http://schemas.microsoft.com/office/powerpoint/2010/main" val="2773823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xEl>
                                              <p:pRg st="0" end="0"/>
                                            </p:txEl>
                                          </p:spTgt>
                                        </p:tgtEl>
                                        <p:attrNameLst>
                                          <p:attrName>style.visibility</p:attrName>
                                        </p:attrNameLst>
                                      </p:cBhvr>
                                      <p:to>
                                        <p:strVal val="visible"/>
                                      </p:to>
                                    </p:set>
                                    <p:animEffect transition="in" filter="wipe(left)">
                                      <p:cBhvr>
                                        <p:cTn id="15" dur="500"/>
                                        <p:tgtEl>
                                          <p:spTgt spid="24">
                                            <p:txEl>
                                              <p:pRg st="0" end="0"/>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5">
                                            <p:txEl>
                                              <p:pRg st="0" end="0"/>
                                            </p:txEl>
                                          </p:spTgt>
                                        </p:tgtEl>
                                        <p:attrNameLst>
                                          <p:attrName>style.visibility</p:attrName>
                                        </p:attrNameLst>
                                      </p:cBhvr>
                                      <p:to>
                                        <p:strVal val="visible"/>
                                      </p:to>
                                    </p:set>
                                    <p:animEffect transition="in" filter="wipe(left)">
                                      <p:cBhvr>
                                        <p:cTn id="18" dur="500"/>
                                        <p:tgtEl>
                                          <p:spTgt spid="25">
                                            <p:txEl>
                                              <p:pRg st="0" end="0"/>
                                            </p:txEl>
                                          </p:spTgt>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6">
                                            <p:txEl>
                                              <p:pRg st="0" end="0"/>
                                            </p:txEl>
                                          </p:spTgt>
                                        </p:tgtEl>
                                        <p:attrNameLst>
                                          <p:attrName>style.visibility</p:attrName>
                                        </p:attrNameLst>
                                      </p:cBhvr>
                                      <p:to>
                                        <p:strVal val="visible"/>
                                      </p:to>
                                    </p:set>
                                    <p:animEffect transition="in" filter="wipe(left)">
                                      <p:cBhvr>
                                        <p:cTn id="22"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build="p">
        <p:tmplLst>
          <p:tmpl lvl="1">
            <p:tnLst>
              <p:par>
                <p:cTn xmlns:p14="http://schemas.microsoft.com/office/powerpoint/2010/mai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5" grpId="0" build="p">
        <p:tmplLst>
          <p:tmpl lvl="1">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500"/>
                        <p:tgtEl>
                          <p:spTgt spid="25"/>
                        </p:tgtEl>
                      </p:cBhvr>
                    </p:animEffect>
                  </p:childTnLst>
                </p:cTn>
              </p:par>
            </p:tnLst>
          </p:tmpl>
        </p:tmplLst>
      </p:bldP>
      <p:bldP spid="26" grpId="0" build="p">
        <p:tmplLst>
          <p:tmpl lvl="1">
            <p:tnLst>
              <p:par>
                <p:cTn xmlns:p14="http://schemas.microsoft.com/office/powerpoint/2010/main" presetID="22" presetClass="entr" presetSubtype="8"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wipe(left)">
                      <p:cBhvr>
                        <p:cTn dur="500"/>
                        <p:tgtEl>
                          <p:spTgt spid="26"/>
                        </p:tgtEl>
                      </p:cBhvr>
                    </p:animEffect>
                  </p:childTnLst>
                </p:cTn>
              </p:par>
            </p:tnLst>
          </p:tmpl>
        </p:tmplLst>
      </p:bldP>
      <p:bldP spid="3" grpId="0" build="p">
        <p:tmplLst>
          <p:tmpl lvl="1">
            <p:tnLst>
              <p:par>
                <p:cTn xmlns:p14="http://schemas.microsoft.com/office/powerpoint/2010/mai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Quote Slide">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354841" y="940710"/>
            <a:ext cx="8168270" cy="2878673"/>
          </a:xfrm>
          <a:prstGeom prst="rect">
            <a:avLst/>
          </a:prstGeom>
        </p:spPr>
        <p:txBody>
          <a:bodyPr>
            <a:noAutofit/>
          </a:bodyPr>
          <a:lstStyle>
            <a:lvl1pPr marL="403225" indent="-403225" algn="l">
              <a:lnSpc>
                <a:spcPct val="90000"/>
              </a:lnSpc>
              <a:defRPr sz="6000" b="0" i="1" spc="0" baseline="0">
                <a:gradFill flip="none" rotWithShape="1">
                  <a:gsLst>
                    <a:gs pos="0">
                      <a:srgbClr val="272749"/>
                    </a:gs>
                    <a:gs pos="100000">
                      <a:srgbClr val="39BBB9"/>
                    </a:gs>
                    <a:gs pos="84000">
                      <a:srgbClr val="39BBB9"/>
                    </a:gs>
                    <a:gs pos="29000">
                      <a:srgbClr val="272749"/>
                    </a:gs>
                  </a:gsLst>
                  <a:lin ang="0" scaled="1"/>
                  <a:tileRect/>
                </a:gradFill>
                <a:latin typeface="+mj-lt"/>
                <a:cs typeface="CiscoSans Thin"/>
              </a:defRPr>
            </a:lvl1pPr>
          </a:lstStyle>
          <a:p>
            <a:r>
              <a:rPr lang="en-US" dirty="0" smtClean="0"/>
              <a:t>“Quote goes here.”</a:t>
            </a:r>
            <a:endParaRPr lang="en-US" dirty="0"/>
          </a:p>
        </p:txBody>
      </p:sp>
      <p:sp>
        <p:nvSpPr>
          <p:cNvPr id="3" name="Text Placeholder 9"/>
          <p:cNvSpPr>
            <a:spLocks noGrp="1"/>
          </p:cNvSpPr>
          <p:nvPr>
            <p:ph type="body" sz="quarter" idx="11" hasCustomPrompt="1"/>
          </p:nvPr>
        </p:nvSpPr>
        <p:spPr>
          <a:xfrm>
            <a:off x="724013" y="4365139"/>
            <a:ext cx="7461250" cy="207749"/>
          </a:xfrm>
          <a:prstGeom prst="rect">
            <a:avLst/>
          </a:prstGeom>
        </p:spPr>
        <p:txBody>
          <a:bodyPr wrap="square" anchor="b" anchorCtr="0">
            <a:noAutofit/>
          </a:bodyPr>
          <a:lstStyle>
            <a:lvl1pPr marL="0" indent="0" algn="l" defTabSz="603703">
              <a:lnSpc>
                <a:spcPct val="100000"/>
              </a:lnSpc>
              <a:spcBef>
                <a:spcPct val="50000"/>
              </a:spcBef>
              <a:buNone/>
              <a:defRPr sz="1600" b="0" i="0">
                <a:solidFill>
                  <a:schemeClr val="tx1"/>
                </a:solidFill>
                <a:latin typeface="+mj-lt"/>
                <a:cs typeface="CiscoSans ExtraLight"/>
              </a:defRPr>
            </a:lvl1pPr>
            <a:lvl2pPr>
              <a:buFont typeface="Arial" pitchFamily="34" charset="0"/>
              <a:buNone/>
              <a:defRPr sz="1100"/>
            </a:lvl2pPr>
            <a:lvl3pPr>
              <a:buFont typeface="Arial" pitchFamily="34" charset="0"/>
              <a:buNone/>
              <a:defRPr sz="1100"/>
            </a:lvl3pPr>
            <a:lvl4pPr>
              <a:buFont typeface="Arial" pitchFamily="34" charset="0"/>
              <a:buNone/>
              <a:defRPr sz="1100"/>
            </a:lvl4pPr>
            <a:lvl5pPr>
              <a:buFont typeface="Arial" pitchFamily="34" charset="0"/>
              <a:buNone/>
              <a:defRPr sz="1100"/>
            </a:lvl5pPr>
          </a:lstStyle>
          <a:p>
            <a:r>
              <a:rPr lang="en-US" dirty="0" smtClean="0"/>
              <a:t>Source information is set at 16 points.</a:t>
            </a:r>
            <a:endParaRPr lang="en-US" dirty="0"/>
          </a:p>
        </p:txBody>
      </p:sp>
    </p:spTree>
    <p:extLst>
      <p:ext uri="{BB962C8B-B14F-4D97-AF65-F5344CB8AC3E}">
        <p14:creationId xmlns:p14="http://schemas.microsoft.com/office/powerpoint/2010/main" val="3087797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2_Quote Slide">
    <p:bg>
      <p:bgPr>
        <a:solidFill>
          <a:schemeClr val="accent5"/>
        </a:solidFill>
        <a:effectLst/>
      </p:bgPr>
    </p:bg>
    <p:spTree>
      <p:nvGrpSpPr>
        <p:cNvPr id="1" name=""/>
        <p:cNvGrpSpPr/>
        <p:nvPr/>
      </p:nvGrpSpPr>
      <p:grpSpPr>
        <a:xfrm>
          <a:off x="0" y="0"/>
          <a:ext cx="0" cy="0"/>
          <a:chOff x="0" y="0"/>
          <a:chExt cx="0" cy="0"/>
        </a:xfrm>
      </p:grpSpPr>
      <p:sp>
        <p:nvSpPr>
          <p:cNvPr id="4"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7" name="Text Placeholder 9"/>
          <p:cNvSpPr>
            <a:spLocks noGrp="1"/>
          </p:cNvSpPr>
          <p:nvPr>
            <p:ph type="body" sz="quarter" idx="11" hasCustomPrompt="1"/>
          </p:nvPr>
        </p:nvSpPr>
        <p:spPr>
          <a:xfrm>
            <a:off x="723286" y="4365139"/>
            <a:ext cx="7461250" cy="207749"/>
          </a:xfrm>
          <a:prstGeom prst="rect">
            <a:avLst/>
          </a:prstGeom>
        </p:spPr>
        <p:txBody>
          <a:bodyPr wrap="square" anchor="b" anchorCtr="0">
            <a:noAutofit/>
          </a:bodyPr>
          <a:lstStyle>
            <a:lvl1pPr marL="0" indent="0" algn="l" defTabSz="603703">
              <a:lnSpc>
                <a:spcPct val="100000"/>
              </a:lnSpc>
              <a:spcBef>
                <a:spcPct val="50000"/>
              </a:spcBef>
              <a:buNone/>
              <a:defRPr sz="1600" b="0" i="0">
                <a:solidFill>
                  <a:schemeClr val="bg1"/>
                </a:solidFill>
                <a:latin typeface="+mj-lt"/>
                <a:cs typeface="CiscoSans ExtraLight"/>
              </a:defRPr>
            </a:lvl1pPr>
            <a:lvl2pPr>
              <a:buFont typeface="Arial" pitchFamily="34" charset="0"/>
              <a:buNone/>
              <a:defRPr sz="1100"/>
            </a:lvl2pPr>
            <a:lvl3pPr>
              <a:buFont typeface="Arial" pitchFamily="34" charset="0"/>
              <a:buNone/>
              <a:defRPr sz="1100"/>
            </a:lvl3pPr>
            <a:lvl4pPr>
              <a:buFont typeface="Arial" pitchFamily="34" charset="0"/>
              <a:buNone/>
              <a:defRPr sz="1100"/>
            </a:lvl4pPr>
            <a:lvl5pPr>
              <a:buFont typeface="Arial" pitchFamily="34" charset="0"/>
              <a:buNone/>
              <a:defRPr sz="1100"/>
            </a:lvl5pPr>
          </a:lstStyle>
          <a:p>
            <a:r>
              <a:rPr lang="en-US" dirty="0" smtClean="0"/>
              <a:t>Source information is set at 16 points.</a:t>
            </a:r>
            <a:endParaRPr lang="en-US" dirty="0"/>
          </a:p>
        </p:txBody>
      </p:sp>
      <p:sp>
        <p:nvSpPr>
          <p:cNvPr id="8" name="Rectangle 4"/>
          <p:cNvSpPr>
            <a:spLocks noChangeArrowheads="1"/>
          </p:cNvSpPr>
          <p:nvPr userDrawn="1"/>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cxnSp>
        <p:nvCxnSpPr>
          <p:cNvPr id="10" name="Straight Connector 9"/>
          <p:cNvCxnSpPr/>
          <p:nvPr userDrawn="1"/>
        </p:nvCxnSpPr>
        <p:spPr>
          <a:xfrm>
            <a:off x="0" y="5057775"/>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ctrTitle" hasCustomPrompt="1"/>
          </p:nvPr>
        </p:nvSpPr>
        <p:spPr>
          <a:xfrm>
            <a:off x="354841" y="940710"/>
            <a:ext cx="8168270" cy="2878673"/>
          </a:xfrm>
          <a:prstGeom prst="rect">
            <a:avLst/>
          </a:prstGeom>
        </p:spPr>
        <p:txBody>
          <a:bodyPr>
            <a:noAutofit/>
          </a:bodyPr>
          <a:lstStyle>
            <a:lvl1pPr marL="403225" indent="-403225" algn="l">
              <a:lnSpc>
                <a:spcPct val="90000"/>
              </a:lnSpc>
              <a:defRPr sz="6000" b="0" i="1" spc="0" baseline="0">
                <a:solidFill>
                  <a:schemeClr val="bg1"/>
                </a:solidFill>
                <a:latin typeface="+mj-lt"/>
                <a:cs typeface="CiscoSans Thin"/>
              </a:defRPr>
            </a:lvl1pPr>
          </a:lstStyle>
          <a:p>
            <a:r>
              <a:rPr lang="en-US" dirty="0" smtClean="0"/>
              <a:t>“Quote goes here.”</a:t>
            </a:r>
            <a:endParaRPr lang="en-US" dirty="0"/>
          </a:p>
        </p:txBody>
      </p:sp>
    </p:spTree>
    <p:extLst>
      <p:ext uri="{BB962C8B-B14F-4D97-AF65-F5344CB8AC3E}">
        <p14:creationId xmlns:p14="http://schemas.microsoft.com/office/powerpoint/2010/main" val="1413053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3_Quote Slide">
    <p:bg>
      <p:bgPr>
        <a:solidFill>
          <a:schemeClr val="tx2"/>
        </a:solidFill>
        <a:effectLst/>
      </p:bgPr>
    </p:bg>
    <p:spTree>
      <p:nvGrpSpPr>
        <p:cNvPr id="1" name=""/>
        <p:cNvGrpSpPr/>
        <p:nvPr/>
      </p:nvGrpSpPr>
      <p:grpSpPr>
        <a:xfrm>
          <a:off x="0" y="0"/>
          <a:ext cx="0" cy="0"/>
          <a:chOff x="0" y="0"/>
          <a:chExt cx="0" cy="0"/>
        </a:xfrm>
      </p:grpSpPr>
      <p:sp>
        <p:nvSpPr>
          <p:cNvPr id="4"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7" name="Text Placeholder 9"/>
          <p:cNvSpPr>
            <a:spLocks noGrp="1"/>
          </p:cNvSpPr>
          <p:nvPr>
            <p:ph type="body" sz="quarter" idx="11" hasCustomPrompt="1"/>
          </p:nvPr>
        </p:nvSpPr>
        <p:spPr>
          <a:xfrm>
            <a:off x="723286" y="4365139"/>
            <a:ext cx="7461250" cy="207749"/>
          </a:xfrm>
          <a:prstGeom prst="rect">
            <a:avLst/>
          </a:prstGeom>
        </p:spPr>
        <p:txBody>
          <a:bodyPr wrap="square" anchor="b" anchorCtr="0">
            <a:noAutofit/>
          </a:bodyPr>
          <a:lstStyle>
            <a:lvl1pPr marL="0" indent="0" algn="l" defTabSz="603703">
              <a:lnSpc>
                <a:spcPct val="100000"/>
              </a:lnSpc>
              <a:spcBef>
                <a:spcPct val="50000"/>
              </a:spcBef>
              <a:buNone/>
              <a:defRPr sz="1600" b="0" i="0">
                <a:solidFill>
                  <a:schemeClr val="bg1"/>
                </a:solidFill>
                <a:latin typeface="+mj-lt"/>
                <a:cs typeface="CiscoSans ExtraLight"/>
              </a:defRPr>
            </a:lvl1pPr>
            <a:lvl2pPr>
              <a:buFont typeface="Arial" pitchFamily="34" charset="0"/>
              <a:buNone/>
              <a:defRPr sz="1100"/>
            </a:lvl2pPr>
            <a:lvl3pPr>
              <a:buFont typeface="Arial" pitchFamily="34" charset="0"/>
              <a:buNone/>
              <a:defRPr sz="1100"/>
            </a:lvl3pPr>
            <a:lvl4pPr>
              <a:buFont typeface="Arial" pitchFamily="34" charset="0"/>
              <a:buNone/>
              <a:defRPr sz="1100"/>
            </a:lvl4pPr>
            <a:lvl5pPr>
              <a:buFont typeface="Arial" pitchFamily="34" charset="0"/>
              <a:buNone/>
              <a:defRPr sz="1100"/>
            </a:lvl5pPr>
          </a:lstStyle>
          <a:p>
            <a:r>
              <a:rPr lang="en-US" dirty="0" smtClean="0"/>
              <a:t>Source information is set at 16 points.</a:t>
            </a:r>
            <a:endParaRPr lang="en-US" dirty="0"/>
          </a:p>
        </p:txBody>
      </p:sp>
      <p:sp>
        <p:nvSpPr>
          <p:cNvPr id="8" name="Rectangle 4"/>
          <p:cNvSpPr>
            <a:spLocks noChangeArrowheads="1"/>
          </p:cNvSpPr>
          <p:nvPr userDrawn="1"/>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cxnSp>
        <p:nvCxnSpPr>
          <p:cNvPr id="10" name="Straight Connector 9"/>
          <p:cNvCxnSpPr/>
          <p:nvPr userDrawn="1"/>
        </p:nvCxnSpPr>
        <p:spPr>
          <a:xfrm>
            <a:off x="0" y="5057775"/>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ctrTitle" hasCustomPrompt="1"/>
          </p:nvPr>
        </p:nvSpPr>
        <p:spPr>
          <a:xfrm>
            <a:off x="354841" y="940710"/>
            <a:ext cx="8168270" cy="2878673"/>
          </a:xfrm>
          <a:prstGeom prst="rect">
            <a:avLst/>
          </a:prstGeom>
        </p:spPr>
        <p:txBody>
          <a:bodyPr>
            <a:noAutofit/>
          </a:bodyPr>
          <a:lstStyle>
            <a:lvl1pPr marL="403225" indent="-403225" algn="l">
              <a:lnSpc>
                <a:spcPct val="90000"/>
              </a:lnSpc>
              <a:defRPr sz="6000" b="0" i="1" spc="0" baseline="0">
                <a:solidFill>
                  <a:schemeClr val="bg1"/>
                </a:solidFill>
                <a:latin typeface="+mj-lt"/>
                <a:cs typeface="CiscoSans Thin"/>
              </a:defRPr>
            </a:lvl1pPr>
          </a:lstStyle>
          <a:p>
            <a:r>
              <a:rPr lang="en-US" dirty="0" smtClean="0"/>
              <a:t>“Quote goes here.”</a:t>
            </a:r>
            <a:endParaRPr lang="en-US" dirty="0"/>
          </a:p>
        </p:txBody>
      </p:sp>
    </p:spTree>
    <p:extLst>
      <p:ext uri="{BB962C8B-B14F-4D97-AF65-F5344CB8AC3E}">
        <p14:creationId xmlns:p14="http://schemas.microsoft.com/office/powerpoint/2010/main" val="2104801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tatement_Solid_blue">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221393" y="940710"/>
            <a:ext cx="8301718" cy="2878673"/>
          </a:xfrm>
          <a:prstGeom prst="rect">
            <a:avLst/>
          </a:prstGeom>
        </p:spPr>
        <p:txBody>
          <a:bodyPr anchor="t" anchorCtr="1">
            <a:noAutofit/>
          </a:bodyPr>
          <a:lstStyle>
            <a:lvl1pPr algn="ctr">
              <a:lnSpc>
                <a:spcPct val="90000"/>
              </a:lnSpc>
              <a:defRPr sz="23000" b="0" i="1" spc="0" baseline="0">
                <a:solidFill>
                  <a:srgbClr val="272749"/>
                </a:solidFill>
                <a:latin typeface="+mj-lt"/>
                <a:cs typeface="CiscoSans Thin"/>
              </a:defRPr>
            </a:lvl1pPr>
          </a:lstStyle>
          <a:p>
            <a:r>
              <a:rPr lang="en-US" dirty="0" smtClean="0"/>
              <a:t>70%</a:t>
            </a:r>
            <a:endParaRPr lang="en-US" dirty="0"/>
          </a:p>
        </p:txBody>
      </p:sp>
      <p:sp>
        <p:nvSpPr>
          <p:cNvPr id="3" name="Text Placeholder 9"/>
          <p:cNvSpPr>
            <a:spLocks noGrp="1"/>
          </p:cNvSpPr>
          <p:nvPr>
            <p:ph type="body" sz="quarter" idx="11" hasCustomPrompt="1"/>
          </p:nvPr>
        </p:nvSpPr>
        <p:spPr>
          <a:xfrm>
            <a:off x="249467" y="4365139"/>
            <a:ext cx="7461250" cy="207749"/>
          </a:xfrm>
          <a:prstGeom prst="rect">
            <a:avLst/>
          </a:prstGeom>
        </p:spPr>
        <p:txBody>
          <a:bodyPr wrap="square" anchor="b" anchorCtr="0">
            <a:noAutofit/>
          </a:bodyPr>
          <a:lstStyle>
            <a:lvl1pPr marL="0" indent="0" algn="l" defTabSz="603703">
              <a:lnSpc>
                <a:spcPct val="100000"/>
              </a:lnSpc>
              <a:spcBef>
                <a:spcPct val="50000"/>
              </a:spcBef>
              <a:buNone/>
              <a:defRPr sz="1600" b="0" i="0">
                <a:solidFill>
                  <a:schemeClr val="tx1"/>
                </a:solidFill>
                <a:latin typeface="+mj-lt"/>
                <a:cs typeface="CiscoSans ExtraLight"/>
              </a:defRPr>
            </a:lvl1pPr>
            <a:lvl2pPr>
              <a:buFont typeface="Arial" pitchFamily="34" charset="0"/>
              <a:buNone/>
              <a:defRPr sz="1100"/>
            </a:lvl2pPr>
            <a:lvl3pPr>
              <a:buFont typeface="Arial" pitchFamily="34" charset="0"/>
              <a:buNone/>
              <a:defRPr sz="1100"/>
            </a:lvl3pPr>
            <a:lvl4pPr>
              <a:buFont typeface="Arial" pitchFamily="34" charset="0"/>
              <a:buNone/>
              <a:defRPr sz="1100"/>
            </a:lvl4pPr>
            <a:lvl5pPr>
              <a:buFont typeface="Arial" pitchFamily="34" charset="0"/>
              <a:buNone/>
              <a:defRPr sz="1100"/>
            </a:lvl5pPr>
          </a:lstStyle>
          <a:p>
            <a:r>
              <a:rPr lang="en-US" dirty="0" smtClean="0"/>
              <a:t>Source information is set at 16 points.</a:t>
            </a:r>
            <a:endParaRPr lang="en-US" dirty="0"/>
          </a:p>
        </p:txBody>
      </p:sp>
    </p:spTree>
    <p:extLst>
      <p:ext uri="{BB962C8B-B14F-4D97-AF65-F5344CB8AC3E}">
        <p14:creationId xmlns:p14="http://schemas.microsoft.com/office/powerpoint/2010/main" val="1009844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tatement_Gradient">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21393" y="940710"/>
            <a:ext cx="8301718" cy="2878673"/>
          </a:xfrm>
          <a:prstGeom prst="rect">
            <a:avLst/>
          </a:prstGeom>
        </p:spPr>
        <p:txBody>
          <a:bodyPr anchor="t" anchorCtr="1">
            <a:noAutofit/>
          </a:bodyPr>
          <a:lstStyle>
            <a:lvl1pPr algn="ctr">
              <a:lnSpc>
                <a:spcPct val="90000"/>
              </a:lnSpc>
              <a:defRPr sz="23000" b="0" i="1" spc="0" baseline="0">
                <a:gradFill flip="none" rotWithShape="1">
                  <a:gsLst>
                    <a:gs pos="0">
                      <a:schemeClr val="tx2"/>
                    </a:gs>
                    <a:gs pos="100000">
                      <a:srgbClr val="39BBB9"/>
                    </a:gs>
                    <a:gs pos="84000">
                      <a:srgbClr val="39BBB9"/>
                    </a:gs>
                    <a:gs pos="29000">
                      <a:srgbClr val="272749"/>
                    </a:gs>
                  </a:gsLst>
                  <a:lin ang="0" scaled="1"/>
                  <a:tileRect/>
                </a:gradFill>
                <a:latin typeface="+mj-lt"/>
                <a:cs typeface="CiscoSans Thin"/>
              </a:defRPr>
            </a:lvl1pPr>
          </a:lstStyle>
          <a:p>
            <a:r>
              <a:rPr lang="en-US" dirty="0" smtClean="0"/>
              <a:t>70%</a:t>
            </a:r>
            <a:endParaRPr lang="en-US" dirty="0"/>
          </a:p>
        </p:txBody>
      </p:sp>
      <p:sp>
        <p:nvSpPr>
          <p:cNvPr id="3" name="Text Placeholder 9"/>
          <p:cNvSpPr>
            <a:spLocks noGrp="1"/>
          </p:cNvSpPr>
          <p:nvPr>
            <p:ph type="body" sz="quarter" idx="11" hasCustomPrompt="1"/>
          </p:nvPr>
        </p:nvSpPr>
        <p:spPr>
          <a:xfrm>
            <a:off x="249467" y="4365139"/>
            <a:ext cx="7461250" cy="207749"/>
          </a:xfrm>
          <a:prstGeom prst="rect">
            <a:avLst/>
          </a:prstGeom>
        </p:spPr>
        <p:txBody>
          <a:bodyPr wrap="square" anchor="b" anchorCtr="0">
            <a:noAutofit/>
          </a:bodyPr>
          <a:lstStyle>
            <a:lvl1pPr marL="0" indent="0" algn="l" defTabSz="603703">
              <a:lnSpc>
                <a:spcPct val="100000"/>
              </a:lnSpc>
              <a:spcBef>
                <a:spcPct val="50000"/>
              </a:spcBef>
              <a:buNone/>
              <a:defRPr sz="1600" b="0" i="0">
                <a:solidFill>
                  <a:schemeClr val="tx1"/>
                </a:solidFill>
                <a:latin typeface="+mj-lt"/>
                <a:cs typeface="CiscoSans ExtraLight"/>
              </a:defRPr>
            </a:lvl1pPr>
            <a:lvl2pPr>
              <a:buFont typeface="Arial" pitchFamily="34" charset="0"/>
              <a:buNone/>
              <a:defRPr sz="1100"/>
            </a:lvl2pPr>
            <a:lvl3pPr>
              <a:buFont typeface="Arial" pitchFamily="34" charset="0"/>
              <a:buNone/>
              <a:defRPr sz="1100"/>
            </a:lvl3pPr>
            <a:lvl4pPr>
              <a:buFont typeface="Arial" pitchFamily="34" charset="0"/>
              <a:buNone/>
              <a:defRPr sz="1100"/>
            </a:lvl4pPr>
            <a:lvl5pPr>
              <a:buFont typeface="Arial" pitchFamily="34" charset="0"/>
              <a:buNone/>
              <a:defRPr sz="1100"/>
            </a:lvl5pPr>
          </a:lstStyle>
          <a:p>
            <a:r>
              <a:rPr lang="en-US" dirty="0" smtClean="0"/>
              <a:t>Source information is set at 16 points.</a:t>
            </a:r>
            <a:endParaRPr lang="en-US" dirty="0"/>
          </a:p>
        </p:txBody>
      </p:sp>
    </p:spTree>
    <p:extLst>
      <p:ext uri="{BB962C8B-B14F-4D97-AF65-F5344CB8AC3E}">
        <p14:creationId xmlns:p14="http://schemas.microsoft.com/office/powerpoint/2010/main" val="224758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Statement_Gradient">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21393" y="940710"/>
            <a:ext cx="8301718" cy="2878673"/>
          </a:xfrm>
          <a:prstGeom prst="rect">
            <a:avLst/>
          </a:prstGeom>
        </p:spPr>
        <p:txBody>
          <a:bodyPr anchor="t" anchorCtr="1">
            <a:noAutofit/>
          </a:bodyPr>
          <a:lstStyle>
            <a:lvl1pPr algn="ctr">
              <a:lnSpc>
                <a:spcPct val="90000"/>
              </a:lnSpc>
              <a:defRPr sz="23000" b="0" i="1" spc="0" baseline="0">
                <a:solidFill>
                  <a:schemeClr val="bg1"/>
                </a:solidFill>
                <a:latin typeface="+mj-lt"/>
                <a:cs typeface="CiscoSans Thin"/>
              </a:defRPr>
            </a:lvl1pPr>
          </a:lstStyle>
          <a:p>
            <a:r>
              <a:rPr lang="en-US" dirty="0" smtClean="0"/>
              <a:t>70%</a:t>
            </a:r>
            <a:endParaRPr lang="en-US" dirty="0"/>
          </a:p>
        </p:txBody>
      </p:sp>
      <p:sp>
        <p:nvSpPr>
          <p:cNvPr id="3" name="Text Placeholder 9"/>
          <p:cNvSpPr>
            <a:spLocks noGrp="1"/>
          </p:cNvSpPr>
          <p:nvPr>
            <p:ph type="body" sz="quarter" idx="11" hasCustomPrompt="1"/>
          </p:nvPr>
        </p:nvSpPr>
        <p:spPr>
          <a:xfrm>
            <a:off x="249467" y="4365139"/>
            <a:ext cx="7461250" cy="207749"/>
          </a:xfrm>
          <a:prstGeom prst="rect">
            <a:avLst/>
          </a:prstGeom>
        </p:spPr>
        <p:txBody>
          <a:bodyPr wrap="square" anchor="b" anchorCtr="0">
            <a:noAutofit/>
          </a:bodyPr>
          <a:lstStyle>
            <a:lvl1pPr marL="0" indent="0" algn="l" defTabSz="603703">
              <a:lnSpc>
                <a:spcPct val="100000"/>
              </a:lnSpc>
              <a:spcBef>
                <a:spcPct val="50000"/>
              </a:spcBef>
              <a:buNone/>
              <a:defRPr sz="1600" b="0" i="0">
                <a:solidFill>
                  <a:schemeClr val="bg1"/>
                </a:solidFill>
                <a:latin typeface="+mj-lt"/>
                <a:cs typeface="CiscoSans ExtraLight"/>
              </a:defRPr>
            </a:lvl1pPr>
            <a:lvl2pPr>
              <a:buFont typeface="Arial" pitchFamily="34" charset="0"/>
              <a:buNone/>
              <a:defRPr sz="1100"/>
            </a:lvl2pPr>
            <a:lvl3pPr>
              <a:buFont typeface="Arial" pitchFamily="34" charset="0"/>
              <a:buNone/>
              <a:defRPr sz="1100"/>
            </a:lvl3pPr>
            <a:lvl4pPr>
              <a:buFont typeface="Arial" pitchFamily="34" charset="0"/>
              <a:buNone/>
              <a:defRPr sz="1100"/>
            </a:lvl4pPr>
            <a:lvl5pPr>
              <a:buFont typeface="Arial" pitchFamily="34" charset="0"/>
              <a:buNone/>
              <a:defRPr sz="1100"/>
            </a:lvl5pPr>
          </a:lstStyle>
          <a:p>
            <a:r>
              <a:rPr lang="en-US" dirty="0" smtClean="0"/>
              <a:t>Source information is set at 16 points.</a:t>
            </a:r>
            <a:endParaRPr lang="en-US" dirty="0"/>
          </a:p>
        </p:txBody>
      </p:sp>
      <p:sp>
        <p:nvSpPr>
          <p:cNvPr id="5"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6" name="Rectangle 4"/>
          <p:cNvSpPr>
            <a:spLocks noChangeArrowheads="1"/>
          </p:cNvSpPr>
          <p:nvPr userDrawn="1"/>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cxnSp>
        <p:nvCxnSpPr>
          <p:cNvPr id="7" name="Straight Connector 6"/>
          <p:cNvCxnSpPr/>
          <p:nvPr userDrawn="1"/>
        </p:nvCxnSpPr>
        <p:spPr>
          <a:xfrm>
            <a:off x="0" y="5057775"/>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2771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Big Statement">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45456" y="705551"/>
            <a:ext cx="8301718" cy="2436518"/>
          </a:xfrm>
          <a:prstGeom prst="rect">
            <a:avLst/>
          </a:prstGeom>
        </p:spPr>
        <p:txBody>
          <a:bodyPr anchor="b" anchorCtr="0">
            <a:noAutofit/>
          </a:bodyPr>
          <a:lstStyle>
            <a:lvl1pPr algn="l">
              <a:lnSpc>
                <a:spcPct val="90000"/>
              </a:lnSpc>
              <a:defRPr sz="4500" b="0" i="0" spc="0" baseline="0">
                <a:gradFill>
                  <a:gsLst>
                    <a:gs pos="29000">
                      <a:srgbClr val="233754"/>
                    </a:gs>
                    <a:gs pos="0">
                      <a:schemeClr val="tx2"/>
                    </a:gs>
                    <a:gs pos="100000">
                      <a:srgbClr val="01BBBB"/>
                    </a:gs>
                  </a:gsLst>
                  <a:lin ang="1200000" scaled="0"/>
                </a:gradFill>
                <a:latin typeface="+mj-lt"/>
                <a:cs typeface="CiscoSans Thin"/>
              </a:defRPr>
            </a:lvl1pPr>
          </a:lstStyle>
          <a:p>
            <a:r>
              <a:rPr lang="en-US" dirty="0" smtClean="0"/>
              <a:t>Statement Goes Here</a:t>
            </a:r>
            <a:endParaRPr lang="en-US" dirty="0"/>
          </a:p>
        </p:txBody>
      </p:sp>
    </p:spTree>
    <p:extLst>
      <p:ext uri="{BB962C8B-B14F-4D97-AF65-F5344CB8AC3E}">
        <p14:creationId xmlns:p14="http://schemas.microsoft.com/office/powerpoint/2010/main" val="95872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_Big Statement">
    <p:bg>
      <p:bgRef idx="1001">
        <a:schemeClr val="bg2"/>
      </p:bgRef>
    </p:bg>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45456" y="705551"/>
            <a:ext cx="8301718" cy="2436518"/>
          </a:xfrm>
          <a:prstGeom prst="rect">
            <a:avLst/>
          </a:prstGeom>
        </p:spPr>
        <p:txBody>
          <a:bodyPr anchor="b" anchorCtr="0">
            <a:noAutofit/>
          </a:bodyPr>
          <a:lstStyle>
            <a:lvl1pPr algn="l">
              <a:lnSpc>
                <a:spcPct val="90000"/>
              </a:lnSpc>
              <a:defRPr sz="4500" b="0" i="0" spc="0" baseline="0">
                <a:solidFill>
                  <a:srgbClr val="FFFFFF"/>
                </a:solidFill>
                <a:latin typeface="+mj-lt"/>
                <a:cs typeface="CiscoSans Thin"/>
              </a:defRPr>
            </a:lvl1pPr>
          </a:lstStyle>
          <a:p>
            <a:r>
              <a:rPr lang="en-US" dirty="0" smtClean="0"/>
              <a:t>Statement Goes Here</a:t>
            </a:r>
            <a:endParaRPr lang="en-US" dirty="0"/>
          </a:p>
        </p:txBody>
      </p:sp>
      <p:sp>
        <p:nvSpPr>
          <p:cNvPr id="11"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7" name="Rectangle 4"/>
          <p:cNvSpPr>
            <a:spLocks noChangeArrowheads="1"/>
          </p:cNvSpPr>
          <p:nvPr userDrawn="1"/>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cxnSp>
        <p:nvCxnSpPr>
          <p:cNvPr id="12" name="Straight Connector 11"/>
          <p:cNvCxnSpPr/>
          <p:nvPr userDrawn="1"/>
        </p:nvCxnSpPr>
        <p:spPr>
          <a:xfrm>
            <a:off x="0" y="5057775"/>
            <a:ext cx="9144000" cy="0"/>
          </a:xfrm>
          <a:prstGeom prst="line">
            <a:avLst/>
          </a:prstGeom>
          <a:ln w="177800">
            <a:gradFill>
              <a:gsLst>
                <a:gs pos="0">
                  <a:schemeClr val="bg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415484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Big Statement">
    <p:bg>
      <p:bgPr>
        <a:gradFill>
          <a:gsLst>
            <a:gs pos="0">
              <a:srgbClr val="272749"/>
            </a:gs>
            <a:gs pos="100000">
              <a:srgbClr val="32BEBD"/>
            </a:gs>
          </a:gsLst>
          <a:lin ang="0" scaled="0"/>
        </a:gradFill>
        <a:effectLst/>
      </p:bgPr>
    </p:bg>
    <p:spTree>
      <p:nvGrpSpPr>
        <p:cNvPr id="1" name=""/>
        <p:cNvGrpSpPr/>
        <p:nvPr/>
      </p:nvGrpSpPr>
      <p:grpSpPr>
        <a:xfrm>
          <a:off x="0" y="0"/>
          <a:ext cx="0" cy="0"/>
          <a:chOff x="0" y="0"/>
          <a:chExt cx="0" cy="0"/>
        </a:xfrm>
      </p:grpSpPr>
      <p:sp>
        <p:nvSpPr>
          <p:cNvPr id="10"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16" name="Title 1"/>
          <p:cNvSpPr>
            <a:spLocks noGrp="1"/>
          </p:cNvSpPr>
          <p:nvPr>
            <p:ph type="ctrTitle" hasCustomPrompt="1"/>
          </p:nvPr>
        </p:nvSpPr>
        <p:spPr>
          <a:xfrm>
            <a:off x="245456" y="705551"/>
            <a:ext cx="8301718" cy="2436518"/>
          </a:xfrm>
          <a:prstGeom prst="rect">
            <a:avLst/>
          </a:prstGeom>
        </p:spPr>
        <p:txBody>
          <a:bodyPr anchor="b" anchorCtr="0">
            <a:noAutofit/>
          </a:bodyPr>
          <a:lstStyle>
            <a:lvl1pPr algn="l">
              <a:lnSpc>
                <a:spcPct val="90000"/>
              </a:lnSpc>
              <a:defRPr sz="4500" b="0" i="0" spc="0" baseline="0">
                <a:solidFill>
                  <a:srgbClr val="FFFFFF"/>
                </a:solidFill>
                <a:latin typeface="+mj-lt"/>
                <a:cs typeface="CiscoSans Thin"/>
              </a:defRPr>
            </a:lvl1pPr>
          </a:lstStyle>
          <a:p>
            <a:r>
              <a:rPr lang="en-US" dirty="0" smtClean="0"/>
              <a:t>Statement Goes Here</a:t>
            </a:r>
            <a:endParaRPr lang="en-US" dirty="0"/>
          </a:p>
        </p:txBody>
      </p:sp>
      <p:sp>
        <p:nvSpPr>
          <p:cNvPr id="7" name="Rectangle 4"/>
          <p:cNvSpPr>
            <a:spLocks noChangeArrowheads="1"/>
          </p:cNvSpPr>
          <p:nvPr userDrawn="1"/>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cxnSp>
        <p:nvCxnSpPr>
          <p:cNvPr id="9" name="Straight Connector 8"/>
          <p:cNvCxnSpPr/>
          <p:nvPr userDrawn="1"/>
        </p:nvCxnSpPr>
        <p:spPr>
          <a:xfrm>
            <a:off x="0" y="5057775"/>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0580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torytellin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53765" y="1439056"/>
            <a:ext cx="4117446" cy="2265389"/>
          </a:xfrm>
        </p:spPr>
        <p:txBody>
          <a:bodyPr vert="horz" lIns="61730" tIns="34295" rIns="61730" bIns="34295" rtlCol="0" anchor="ctr" anchorCtr="0">
            <a:noAutofit/>
          </a:bodyPr>
          <a:lstStyle>
            <a:lvl1pPr marL="0" indent="0" algn="l" defTabSz="685891" rtl="0" eaLnBrk="1" latinLnBrk="0" hangingPunct="1">
              <a:lnSpc>
                <a:spcPct val="80000"/>
              </a:lnSpc>
              <a:spcBef>
                <a:spcPct val="0"/>
              </a:spcBef>
              <a:buClr>
                <a:schemeClr val="tx1"/>
              </a:buClr>
              <a:buFont typeface="Ciscolight" pitchFamily="2" charset="0"/>
              <a:buNone/>
              <a:defRPr lang="en-US" sz="4500" b="0" kern="1200" spc="0" baseline="0" dirty="0">
                <a:gradFill>
                  <a:gsLst>
                    <a:gs pos="0">
                      <a:schemeClr val="tx2"/>
                    </a:gs>
                    <a:gs pos="100000">
                      <a:srgbClr val="01BBBB"/>
                    </a:gs>
                  </a:gsLst>
                  <a:lin ang="1200000" scaled="0"/>
                </a:gradFill>
                <a:latin typeface="+mj-lt"/>
                <a:ea typeface="+mj-ea"/>
                <a:cs typeface="+mj-cs"/>
              </a:defRPr>
            </a:lvl1pPr>
          </a:lstStyle>
          <a:p>
            <a:r>
              <a:rPr lang="en-US" dirty="0" smtClean="0"/>
              <a:t>Telling Shared Experiences</a:t>
            </a:r>
            <a:endParaRPr lang="en-US" dirty="0"/>
          </a:p>
        </p:txBody>
      </p:sp>
      <p:sp>
        <p:nvSpPr>
          <p:cNvPr id="9" name="Text Placeholder 3"/>
          <p:cNvSpPr>
            <a:spLocks noGrp="1"/>
          </p:cNvSpPr>
          <p:nvPr>
            <p:ph type="body" sz="quarter" idx="11" hasCustomPrompt="1"/>
          </p:nvPr>
        </p:nvSpPr>
        <p:spPr>
          <a:xfrm>
            <a:off x="4922520" y="654518"/>
            <a:ext cx="3895344" cy="3840480"/>
          </a:xfrm>
          <a:prstGeom prst="rect">
            <a:avLst/>
          </a:prstGeom>
        </p:spPr>
        <p:txBody>
          <a:bodyPr anchor="ctr" anchorCtr="0">
            <a:noAutofit/>
          </a:bodyPr>
          <a:lstStyle>
            <a:lvl1pPr marL="0" indent="0">
              <a:buFontTx/>
              <a:buNone/>
              <a:defRPr sz="1600" baseline="0">
                <a:solidFill>
                  <a:schemeClr val="tx2"/>
                </a:solidFill>
                <a:latin typeface="+mn-lt"/>
              </a:defRPr>
            </a:lvl1pPr>
            <a:lvl2pPr>
              <a:defRPr sz="1500"/>
            </a:lvl2pPr>
            <a:lvl3pPr>
              <a:defRPr sz="1500"/>
            </a:lvl3pPr>
            <a:lvl4pPr>
              <a:defRPr sz="1500"/>
            </a:lvl4pPr>
            <a:lvl5pPr>
              <a:defRPr sz="1500"/>
            </a:lvl5pPr>
          </a:lstStyle>
          <a:p>
            <a:pPr lvl="0"/>
            <a:r>
              <a:rPr lang="en-US" dirty="0" smtClean="0"/>
              <a:t>Tell your story here</a:t>
            </a:r>
            <a:endParaRPr lang="en-US" dirty="0"/>
          </a:p>
        </p:txBody>
      </p:sp>
      <p:cxnSp>
        <p:nvCxnSpPr>
          <p:cNvPr id="5" name="Straight Connector 4"/>
          <p:cNvCxnSpPr/>
          <p:nvPr userDrawn="1"/>
        </p:nvCxnSpPr>
        <p:spPr>
          <a:xfrm>
            <a:off x="4600575" y="609601"/>
            <a:ext cx="0" cy="3985259"/>
          </a:xfrm>
          <a:prstGeom prst="line">
            <a:avLst/>
          </a:prstGeom>
          <a:ln w="38100" cap="flat" cmpd="sng">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87956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Title Slide-animated gradient">
    <p:bg>
      <p:bgPr>
        <a:gradFill>
          <a:gsLst>
            <a:gs pos="0">
              <a:srgbClr val="272749"/>
            </a:gs>
            <a:gs pos="100000">
              <a:srgbClr val="32BEBD"/>
            </a:gs>
          </a:gsLst>
          <a:lin ang="0" scaled="0"/>
        </a:gradFill>
        <a:effectLst/>
      </p:bgPr>
    </p:bg>
    <p:spTree>
      <p:nvGrpSpPr>
        <p:cNvPr id="1" name=""/>
        <p:cNvGrpSpPr/>
        <p:nvPr/>
      </p:nvGrpSpPr>
      <p:grpSpPr>
        <a:xfrm>
          <a:off x="0" y="0"/>
          <a:ext cx="0" cy="0"/>
          <a:chOff x="0" y="0"/>
          <a:chExt cx="0" cy="0"/>
        </a:xfrm>
      </p:grpSpPr>
      <p:sp>
        <p:nvSpPr>
          <p:cNvPr id="23" name="Title 1"/>
          <p:cNvSpPr>
            <a:spLocks noGrp="1"/>
          </p:cNvSpPr>
          <p:nvPr>
            <p:ph type="ctrTitle" hasCustomPrompt="1"/>
          </p:nvPr>
        </p:nvSpPr>
        <p:spPr>
          <a:xfrm>
            <a:off x="221393" y="2108877"/>
            <a:ext cx="8301718" cy="644730"/>
          </a:xfrm>
          <a:prstGeom prst="rect">
            <a:avLst/>
          </a:prstGeom>
        </p:spPr>
        <p:txBody>
          <a:bodyPr anchor="b" anchorCtr="0"/>
          <a:lstStyle>
            <a:lvl1pPr marL="0" indent="0" algn="l">
              <a:lnSpc>
                <a:spcPct val="90000"/>
              </a:lnSpc>
              <a:buFont typeface="Arial" panose="020B0604020202020204" pitchFamily="34" charset="0"/>
              <a:buNone/>
              <a:defRPr sz="4500" b="0" i="0" spc="0" baseline="0">
                <a:solidFill>
                  <a:schemeClr val="bg1"/>
                </a:solidFill>
                <a:latin typeface="+mj-lt"/>
                <a:cs typeface="CiscoSans Thin"/>
              </a:defRPr>
            </a:lvl1pPr>
          </a:lstStyle>
          <a:p>
            <a:r>
              <a:rPr lang="en-US" dirty="0" smtClean="0"/>
              <a:t>Presentation Title Goes Here</a:t>
            </a:r>
            <a:endParaRPr lang="en-US" dirty="0"/>
          </a:p>
        </p:txBody>
      </p:sp>
      <p:sp>
        <p:nvSpPr>
          <p:cNvPr id="24" name="Subtitle 2"/>
          <p:cNvSpPr>
            <a:spLocks noGrp="1"/>
          </p:cNvSpPr>
          <p:nvPr>
            <p:ph type="subTitle" idx="1" hasCustomPrompt="1"/>
          </p:nvPr>
        </p:nvSpPr>
        <p:spPr>
          <a:xfrm>
            <a:off x="252425" y="3621013"/>
            <a:ext cx="8112126" cy="288131"/>
          </a:xfrm>
          <a:prstGeom prst="rect">
            <a:avLst/>
          </a:prstGeom>
        </p:spPr>
        <p:txBody>
          <a:bodyPr anchor="b" anchorCtr="0">
            <a:noAutofit/>
          </a:bodyPr>
          <a:lstStyle>
            <a:lvl1pPr marL="0" indent="0" algn="l">
              <a:buNone/>
              <a:defRPr sz="1200" b="0" i="0">
                <a:solidFill>
                  <a:schemeClr val="bg1"/>
                </a:solidFill>
                <a:latin typeface="+mn-lt"/>
                <a:cs typeface="CiscoSans"/>
              </a:defRPr>
            </a:lvl1pPr>
            <a:lvl2pPr marL="342931" indent="0" algn="ctr">
              <a:buNone/>
              <a:defRPr>
                <a:solidFill>
                  <a:schemeClr val="tx1">
                    <a:tint val="75000"/>
                  </a:schemeClr>
                </a:solidFill>
              </a:defRPr>
            </a:lvl2pPr>
            <a:lvl3pPr marL="685862" indent="0" algn="ctr">
              <a:buNone/>
              <a:defRPr>
                <a:solidFill>
                  <a:schemeClr val="tx1">
                    <a:tint val="75000"/>
                  </a:schemeClr>
                </a:solidFill>
              </a:defRPr>
            </a:lvl3pPr>
            <a:lvl4pPr marL="1028794" indent="0" algn="ctr">
              <a:buNone/>
              <a:defRPr>
                <a:solidFill>
                  <a:schemeClr val="tx1">
                    <a:tint val="75000"/>
                  </a:schemeClr>
                </a:solidFill>
              </a:defRPr>
            </a:lvl4pPr>
            <a:lvl5pPr marL="1371726" indent="0" algn="ctr">
              <a:buNone/>
              <a:defRPr>
                <a:solidFill>
                  <a:schemeClr val="tx1">
                    <a:tint val="75000"/>
                  </a:schemeClr>
                </a:solidFill>
              </a:defRPr>
            </a:lvl5pPr>
            <a:lvl6pPr marL="1714657" indent="0" algn="ctr">
              <a:buNone/>
              <a:defRPr>
                <a:solidFill>
                  <a:schemeClr val="tx1">
                    <a:tint val="75000"/>
                  </a:schemeClr>
                </a:solidFill>
              </a:defRPr>
            </a:lvl6pPr>
            <a:lvl7pPr marL="2057588" indent="0" algn="ctr">
              <a:buNone/>
              <a:defRPr>
                <a:solidFill>
                  <a:schemeClr val="tx1">
                    <a:tint val="75000"/>
                  </a:schemeClr>
                </a:solidFill>
              </a:defRPr>
            </a:lvl7pPr>
            <a:lvl8pPr marL="2400520" indent="0" algn="ctr">
              <a:buNone/>
              <a:defRPr>
                <a:solidFill>
                  <a:schemeClr val="tx1">
                    <a:tint val="75000"/>
                  </a:schemeClr>
                </a:solidFill>
              </a:defRPr>
            </a:lvl8pPr>
            <a:lvl9pPr marL="2743452" indent="0" algn="ctr">
              <a:buNone/>
              <a:defRPr>
                <a:solidFill>
                  <a:schemeClr val="tx1">
                    <a:tint val="75000"/>
                  </a:schemeClr>
                </a:solidFill>
              </a:defRPr>
            </a:lvl9pPr>
          </a:lstStyle>
          <a:p>
            <a:r>
              <a:rPr lang="en-US" dirty="0" smtClean="0"/>
              <a:t>Speaker Name</a:t>
            </a:r>
            <a:endParaRPr lang="en-US" dirty="0"/>
          </a:p>
        </p:txBody>
      </p:sp>
      <p:sp>
        <p:nvSpPr>
          <p:cNvPr id="25" name="Text Placeholder 38"/>
          <p:cNvSpPr>
            <a:spLocks noGrp="1"/>
          </p:cNvSpPr>
          <p:nvPr>
            <p:ph type="body" sz="quarter" idx="10" hasCustomPrompt="1"/>
          </p:nvPr>
        </p:nvSpPr>
        <p:spPr>
          <a:xfrm>
            <a:off x="251847" y="3873677"/>
            <a:ext cx="8112650" cy="288131"/>
          </a:xfrm>
          <a:prstGeom prst="rect">
            <a:avLst/>
          </a:prstGeom>
        </p:spPr>
        <p:txBody>
          <a:bodyPr/>
          <a:lstStyle>
            <a:lvl1pPr marL="0" indent="0" algn="l">
              <a:buFontTx/>
              <a:buNone/>
              <a:defRPr lang="en-US" sz="1200" b="0" i="0" kern="1200" dirty="0" smtClean="0">
                <a:solidFill>
                  <a:schemeClr val="bg1"/>
                </a:solidFill>
                <a:latin typeface="+mn-lt"/>
                <a:ea typeface="+mn-ea"/>
                <a:cs typeface="CiscoSans ExtraLight" pitchFamily="34" charset="0"/>
              </a:defRPr>
            </a:lvl1pPr>
            <a:lvl2pPr>
              <a:buFontTx/>
              <a:buNone/>
              <a:defRPr lang="en-US" sz="1500" kern="1200" dirty="0" smtClean="0">
                <a:solidFill>
                  <a:schemeClr val="bg1"/>
                </a:solidFill>
                <a:latin typeface="+mj-lt"/>
                <a:ea typeface="+mn-ea"/>
                <a:cs typeface="+mn-cs"/>
              </a:defRPr>
            </a:lvl2pPr>
            <a:lvl3pPr>
              <a:buFontTx/>
              <a:buNone/>
              <a:defRPr lang="en-US" sz="1500" kern="1200" dirty="0" smtClean="0">
                <a:solidFill>
                  <a:schemeClr val="bg1"/>
                </a:solidFill>
                <a:latin typeface="+mj-lt"/>
                <a:ea typeface="+mn-ea"/>
                <a:cs typeface="+mn-cs"/>
              </a:defRPr>
            </a:lvl3pPr>
            <a:lvl4pPr>
              <a:buFontTx/>
              <a:buNone/>
              <a:defRPr lang="en-US" sz="1500" kern="1200" dirty="0" smtClean="0">
                <a:solidFill>
                  <a:schemeClr val="bg1"/>
                </a:solidFill>
                <a:latin typeface="+mj-lt"/>
                <a:ea typeface="+mn-ea"/>
                <a:cs typeface="+mn-cs"/>
              </a:defRPr>
            </a:lvl4pPr>
            <a:lvl5pPr>
              <a:buFontTx/>
              <a:buNone/>
              <a:defRPr lang="en-US" sz="1500" kern="1200" dirty="0" smtClean="0">
                <a:solidFill>
                  <a:schemeClr val="bg1"/>
                </a:solidFill>
                <a:latin typeface="+mj-lt"/>
                <a:ea typeface="+mn-ea"/>
                <a:cs typeface="+mn-cs"/>
              </a:defRPr>
            </a:lvl5pPr>
          </a:lstStyle>
          <a:p>
            <a:pPr lvl="0"/>
            <a:r>
              <a:rPr lang="en-US" dirty="0" smtClean="0"/>
              <a:t>Speaker Title</a:t>
            </a:r>
            <a:endParaRPr lang="en-US" dirty="0"/>
          </a:p>
        </p:txBody>
      </p:sp>
      <p:sp>
        <p:nvSpPr>
          <p:cNvPr id="26" name="Text Placeholder 40"/>
          <p:cNvSpPr>
            <a:spLocks noGrp="1"/>
          </p:cNvSpPr>
          <p:nvPr>
            <p:ph type="body" sz="quarter" idx="11" hasCustomPrompt="1"/>
          </p:nvPr>
        </p:nvSpPr>
        <p:spPr>
          <a:xfrm>
            <a:off x="251847" y="4453668"/>
            <a:ext cx="8112650" cy="288131"/>
          </a:xfrm>
          <a:prstGeom prst="rect">
            <a:avLst/>
          </a:prstGeom>
        </p:spPr>
        <p:txBody>
          <a:bodyPr/>
          <a:lstStyle>
            <a:lvl1pPr marL="0" indent="0" algn="l">
              <a:buFontTx/>
              <a:buNone/>
              <a:defRPr lang="en-US" sz="1200" b="0" i="0" kern="1200" dirty="0" smtClean="0">
                <a:solidFill>
                  <a:schemeClr val="bg1"/>
                </a:solidFill>
                <a:latin typeface="+mn-lt"/>
                <a:ea typeface="+mn-ea"/>
                <a:cs typeface="CiscoSans ExtraLight" pitchFamily="34" charset="0"/>
              </a:defRPr>
            </a:lvl1pPr>
            <a:lvl2pPr>
              <a:buFontTx/>
              <a:buNone/>
              <a:defRPr lang="en-US" sz="1500" kern="1200" dirty="0" smtClean="0">
                <a:solidFill>
                  <a:schemeClr val="bg1"/>
                </a:solidFill>
                <a:latin typeface="+mj-lt"/>
                <a:ea typeface="+mn-ea"/>
                <a:cs typeface="+mn-cs"/>
              </a:defRPr>
            </a:lvl2pPr>
            <a:lvl3pPr>
              <a:buFontTx/>
              <a:buNone/>
              <a:defRPr lang="en-US" sz="1500" kern="1200" dirty="0" smtClean="0">
                <a:solidFill>
                  <a:schemeClr val="bg1"/>
                </a:solidFill>
                <a:latin typeface="+mj-lt"/>
                <a:ea typeface="+mn-ea"/>
                <a:cs typeface="+mn-cs"/>
              </a:defRPr>
            </a:lvl3pPr>
            <a:lvl4pPr>
              <a:buFontTx/>
              <a:buNone/>
              <a:defRPr lang="en-US" sz="1500" kern="1200" dirty="0" smtClean="0">
                <a:solidFill>
                  <a:schemeClr val="bg1"/>
                </a:solidFill>
                <a:latin typeface="+mj-lt"/>
                <a:ea typeface="+mn-ea"/>
                <a:cs typeface="+mn-cs"/>
              </a:defRPr>
            </a:lvl4pPr>
            <a:lvl5pPr>
              <a:buFontTx/>
              <a:buNone/>
              <a:defRPr lang="en-US" sz="1500" kern="1200" dirty="0" smtClean="0">
                <a:solidFill>
                  <a:schemeClr val="bg1"/>
                </a:solidFill>
                <a:latin typeface="+mj-lt"/>
                <a:ea typeface="+mn-ea"/>
                <a:cs typeface="+mn-cs"/>
              </a:defRPr>
            </a:lvl5pPr>
          </a:lstStyle>
          <a:p>
            <a:pPr lvl="0"/>
            <a:r>
              <a:rPr lang="en-US" dirty="0" smtClean="0"/>
              <a:t>Date</a:t>
            </a:r>
            <a:endParaRPr lang="en-US" dirty="0"/>
          </a:p>
        </p:txBody>
      </p:sp>
      <p:sp>
        <p:nvSpPr>
          <p:cNvPr id="3" name="Text Placeholder 2"/>
          <p:cNvSpPr>
            <a:spLocks noGrp="1"/>
          </p:cNvSpPr>
          <p:nvPr>
            <p:ph type="body" sz="quarter" idx="13" hasCustomPrompt="1"/>
          </p:nvPr>
        </p:nvSpPr>
        <p:spPr>
          <a:xfrm>
            <a:off x="252570" y="2622502"/>
            <a:ext cx="8302625" cy="299001"/>
          </a:xfrm>
          <a:prstGeom prst="rect">
            <a:avLst/>
          </a:prstGeom>
        </p:spPr>
        <p:txBody>
          <a:bodyPr/>
          <a:lstStyle>
            <a:lvl1pPr marL="0" indent="0">
              <a:buFont typeface="Arial" panose="020B0604020202020204" pitchFamily="34" charset="0"/>
              <a:buNone/>
              <a:defRPr sz="1800" baseline="0">
                <a:solidFill>
                  <a:schemeClr val="bg1"/>
                </a:solidFill>
                <a:latin typeface="+mj-lt"/>
              </a:defRPr>
            </a:lvl1pPr>
            <a:lvl2pPr marL="304841" indent="0">
              <a:buNone/>
              <a:defRPr/>
            </a:lvl2pPr>
            <a:lvl3pPr marL="427491" indent="0">
              <a:buNone/>
              <a:defRPr/>
            </a:lvl3pPr>
            <a:lvl4pPr marL="516800" indent="0">
              <a:buNone/>
              <a:defRPr/>
            </a:lvl4pPr>
            <a:lvl5pPr marL="601346" indent="0">
              <a:buNone/>
              <a:defRPr/>
            </a:lvl5pPr>
          </a:lstStyle>
          <a:p>
            <a:pPr lvl="0"/>
            <a:r>
              <a:rPr lang="en-GB" dirty="0" smtClean="0"/>
              <a:t>Subhead goes here</a:t>
            </a:r>
            <a:endParaRPr lang="en-GB" dirty="0"/>
          </a:p>
        </p:txBody>
      </p:sp>
      <p:grpSp>
        <p:nvGrpSpPr>
          <p:cNvPr id="28" name="Group 67"/>
          <p:cNvGrpSpPr/>
          <p:nvPr userDrawn="1"/>
        </p:nvGrpSpPr>
        <p:grpSpPr>
          <a:xfrm>
            <a:off x="285162" y="307874"/>
            <a:ext cx="862739" cy="459830"/>
            <a:chOff x="609606" y="528528"/>
            <a:chExt cx="1444732" cy="763787"/>
          </a:xfrm>
          <a:solidFill>
            <a:schemeClr val="bg1"/>
          </a:solidFill>
        </p:grpSpPr>
        <p:sp>
          <p:nvSpPr>
            <p:cNvPr id="32" name="Rectangle 31"/>
            <p:cNvSpPr>
              <a:spLocks noChangeArrowheads="1"/>
            </p:cNvSpPr>
            <p:nvPr/>
          </p:nvSpPr>
          <p:spPr bwMode="black">
            <a:xfrm>
              <a:off x="1016583" y="1035671"/>
              <a:ext cx="65914" cy="249729"/>
            </a:xfrm>
            <a:prstGeom prst="rect">
              <a:avLst/>
            </a:prstGeom>
            <a:grpFill/>
            <a:ln w="9525">
              <a:noFill/>
              <a:miter lim="800000"/>
              <a:headEnd/>
              <a:tailEnd/>
            </a:ln>
          </p:spPr>
          <p:txBody>
            <a:bodyPr/>
            <a:lstStyle/>
            <a:p>
              <a:endParaRPr lang="en-US">
                <a:solidFill>
                  <a:schemeClr val="bg1"/>
                </a:solidFill>
                <a:latin typeface="+mj-lt"/>
              </a:endParaRPr>
            </a:p>
          </p:txBody>
        </p:sp>
        <p:sp>
          <p:nvSpPr>
            <p:cNvPr id="45" name="Freeform 44"/>
            <p:cNvSpPr>
              <a:spLocks/>
            </p:cNvSpPr>
            <p:nvPr/>
          </p:nvSpPr>
          <p:spPr bwMode="black">
            <a:xfrm>
              <a:off x="1400565" y="1028755"/>
              <a:ext cx="190842" cy="263560"/>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endParaRPr lang="en-US">
                <a:solidFill>
                  <a:schemeClr val="bg1"/>
                </a:solidFill>
                <a:latin typeface="+mj-lt"/>
              </a:endParaRPr>
            </a:p>
          </p:txBody>
        </p:sp>
        <p:sp>
          <p:nvSpPr>
            <p:cNvPr id="46" name="Freeform 45"/>
            <p:cNvSpPr>
              <a:spLocks/>
            </p:cNvSpPr>
            <p:nvPr/>
          </p:nvSpPr>
          <p:spPr bwMode="black">
            <a:xfrm>
              <a:off x="740666" y="1028755"/>
              <a:ext cx="190842" cy="263560"/>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endParaRPr lang="en-US">
                <a:solidFill>
                  <a:schemeClr val="bg1"/>
                </a:solidFill>
                <a:latin typeface="+mj-lt"/>
              </a:endParaRPr>
            </a:p>
          </p:txBody>
        </p:sp>
        <p:sp>
          <p:nvSpPr>
            <p:cNvPr id="47" name="Freeform 46"/>
            <p:cNvSpPr>
              <a:spLocks noEditPoints="1"/>
            </p:cNvSpPr>
            <p:nvPr/>
          </p:nvSpPr>
          <p:spPr bwMode="black">
            <a:xfrm>
              <a:off x="1660386" y="1028755"/>
              <a:ext cx="262121" cy="263560"/>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endParaRPr lang="en-US">
                <a:solidFill>
                  <a:schemeClr val="bg1"/>
                </a:solidFill>
                <a:latin typeface="+mj-lt"/>
              </a:endParaRPr>
            </a:p>
          </p:txBody>
        </p:sp>
        <p:sp>
          <p:nvSpPr>
            <p:cNvPr id="48" name="Freeform 47"/>
            <p:cNvSpPr>
              <a:spLocks/>
            </p:cNvSpPr>
            <p:nvPr/>
          </p:nvSpPr>
          <p:spPr bwMode="black">
            <a:xfrm>
              <a:off x="1167569" y="1028755"/>
              <a:ext cx="170915" cy="263560"/>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endParaRPr lang="en-US">
                <a:solidFill>
                  <a:schemeClr val="bg1"/>
                </a:solidFill>
                <a:latin typeface="+mj-lt"/>
              </a:endParaRPr>
            </a:p>
          </p:txBody>
        </p:sp>
        <p:sp>
          <p:nvSpPr>
            <p:cNvPr id="49" name="Freeform 48"/>
            <p:cNvSpPr>
              <a:spLocks/>
            </p:cNvSpPr>
            <p:nvPr/>
          </p:nvSpPr>
          <p:spPr bwMode="black">
            <a:xfrm>
              <a:off x="609606" y="732922"/>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endParaRPr lang="en-US">
                <a:solidFill>
                  <a:schemeClr val="bg1"/>
                </a:solidFill>
                <a:latin typeface="+mj-lt"/>
              </a:endParaRPr>
            </a:p>
          </p:txBody>
        </p:sp>
        <p:sp>
          <p:nvSpPr>
            <p:cNvPr id="50" name="Freeform 49"/>
            <p:cNvSpPr>
              <a:spLocks/>
            </p:cNvSpPr>
            <p:nvPr/>
          </p:nvSpPr>
          <p:spPr bwMode="black">
            <a:xfrm>
              <a:off x="783587" y="646860"/>
              <a:ext cx="62081" cy="214383"/>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51" name="Freeform 50"/>
            <p:cNvSpPr>
              <a:spLocks/>
            </p:cNvSpPr>
            <p:nvPr/>
          </p:nvSpPr>
          <p:spPr bwMode="black">
            <a:xfrm>
              <a:off x="954502" y="528528"/>
              <a:ext cx="62080" cy="394956"/>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52" name="Freeform 51"/>
            <p:cNvSpPr>
              <a:spLocks/>
            </p:cNvSpPr>
            <p:nvPr/>
          </p:nvSpPr>
          <p:spPr bwMode="black">
            <a:xfrm>
              <a:off x="1128481" y="646860"/>
              <a:ext cx="62081" cy="214383"/>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53" name="Freeform 52"/>
            <p:cNvSpPr>
              <a:spLocks/>
            </p:cNvSpPr>
            <p:nvPr/>
          </p:nvSpPr>
          <p:spPr bwMode="black">
            <a:xfrm>
              <a:off x="1298630" y="732922"/>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endParaRPr lang="en-US">
                <a:solidFill>
                  <a:schemeClr val="bg1"/>
                </a:solidFill>
                <a:latin typeface="+mj-lt"/>
              </a:endParaRPr>
            </a:p>
          </p:txBody>
        </p:sp>
        <p:sp>
          <p:nvSpPr>
            <p:cNvPr id="54" name="Freeform 53"/>
            <p:cNvSpPr>
              <a:spLocks/>
            </p:cNvSpPr>
            <p:nvPr/>
          </p:nvSpPr>
          <p:spPr bwMode="black">
            <a:xfrm>
              <a:off x="1472609" y="646860"/>
              <a:ext cx="62847" cy="214383"/>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55" name="Freeform 54"/>
            <p:cNvSpPr>
              <a:spLocks/>
            </p:cNvSpPr>
            <p:nvPr/>
          </p:nvSpPr>
          <p:spPr bwMode="black">
            <a:xfrm>
              <a:off x="1646588" y="528528"/>
              <a:ext cx="62847" cy="394956"/>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56" name="Freeform 55"/>
            <p:cNvSpPr>
              <a:spLocks/>
            </p:cNvSpPr>
            <p:nvPr/>
          </p:nvSpPr>
          <p:spPr bwMode="black">
            <a:xfrm>
              <a:off x="1817502" y="646864"/>
              <a:ext cx="62847" cy="214383"/>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57" name="Freeform 56"/>
            <p:cNvSpPr>
              <a:spLocks/>
            </p:cNvSpPr>
            <p:nvPr/>
          </p:nvSpPr>
          <p:spPr bwMode="black">
            <a:xfrm>
              <a:off x="1991491" y="732927"/>
              <a:ext cx="62847"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endParaRPr lang="en-US">
                <a:solidFill>
                  <a:schemeClr val="bg1"/>
                </a:solidFill>
                <a:latin typeface="+mj-lt"/>
              </a:endParaRPr>
            </a:p>
          </p:txBody>
        </p:sp>
      </p:grpSp>
    </p:spTree>
    <p:extLst>
      <p:ext uri="{BB962C8B-B14F-4D97-AF65-F5344CB8AC3E}">
        <p14:creationId xmlns:p14="http://schemas.microsoft.com/office/powerpoint/2010/main" val="1917109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xEl>
                                              <p:pRg st="0" end="0"/>
                                            </p:txEl>
                                          </p:spTgt>
                                        </p:tgtEl>
                                        <p:attrNameLst>
                                          <p:attrName>style.visibility</p:attrName>
                                        </p:attrNameLst>
                                      </p:cBhvr>
                                      <p:to>
                                        <p:strVal val="visible"/>
                                      </p:to>
                                    </p:set>
                                    <p:animEffect transition="in" filter="wipe(left)">
                                      <p:cBhvr>
                                        <p:cTn id="15" dur="500"/>
                                        <p:tgtEl>
                                          <p:spTgt spid="24">
                                            <p:txEl>
                                              <p:pRg st="0" end="0"/>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5">
                                            <p:txEl>
                                              <p:pRg st="0" end="0"/>
                                            </p:txEl>
                                          </p:spTgt>
                                        </p:tgtEl>
                                        <p:attrNameLst>
                                          <p:attrName>style.visibility</p:attrName>
                                        </p:attrNameLst>
                                      </p:cBhvr>
                                      <p:to>
                                        <p:strVal val="visible"/>
                                      </p:to>
                                    </p:set>
                                    <p:animEffect transition="in" filter="wipe(left)">
                                      <p:cBhvr>
                                        <p:cTn id="18" dur="500"/>
                                        <p:tgtEl>
                                          <p:spTgt spid="25">
                                            <p:txEl>
                                              <p:pRg st="0" end="0"/>
                                            </p:txEl>
                                          </p:spTgt>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6">
                                            <p:txEl>
                                              <p:pRg st="0" end="0"/>
                                            </p:txEl>
                                          </p:spTgt>
                                        </p:tgtEl>
                                        <p:attrNameLst>
                                          <p:attrName>style.visibility</p:attrName>
                                        </p:attrNameLst>
                                      </p:cBhvr>
                                      <p:to>
                                        <p:strVal val="visible"/>
                                      </p:to>
                                    </p:set>
                                    <p:animEffect transition="in" filter="wipe(left)">
                                      <p:cBhvr>
                                        <p:cTn id="22"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build="p">
        <p:tmplLst>
          <p:tmpl lvl="1">
            <p:tnLst>
              <p:par>
                <p:cTn xmlns:p14="http://schemas.microsoft.com/office/powerpoint/2010/mai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5" grpId="0" build="p">
        <p:tmplLst>
          <p:tmpl lvl="1">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500"/>
                        <p:tgtEl>
                          <p:spTgt spid="25"/>
                        </p:tgtEl>
                      </p:cBhvr>
                    </p:animEffect>
                  </p:childTnLst>
                </p:cTn>
              </p:par>
            </p:tnLst>
          </p:tmpl>
        </p:tmplLst>
      </p:bldP>
      <p:bldP spid="26" grpId="0" build="p">
        <p:tmplLst>
          <p:tmpl lvl="1">
            <p:tnLst>
              <p:par>
                <p:cTn xmlns:p14="http://schemas.microsoft.com/office/powerpoint/2010/main" presetID="22" presetClass="entr" presetSubtype="8"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wipe(left)">
                      <p:cBhvr>
                        <p:cTn dur="500"/>
                        <p:tgtEl>
                          <p:spTgt spid="26"/>
                        </p:tgtEl>
                      </p:cBhvr>
                    </p:animEffect>
                  </p:childTnLst>
                </p:cTn>
              </p:par>
            </p:tnLst>
          </p:tmpl>
        </p:tmplLst>
      </p:bldP>
      <p:bldP spid="3" grpId="0" build="p">
        <p:tmplLst>
          <p:tmpl lvl="1">
            <p:tnLst>
              <p:par>
                <p:cTn xmlns:p14="http://schemas.microsoft.com/office/powerpoint/2010/mai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and Tabl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259557" y="302419"/>
            <a:ext cx="8631329" cy="728782"/>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Table Title Goes Here</a:t>
            </a:r>
            <a:endParaRPr lang="en-US" dirty="0"/>
          </a:p>
        </p:txBody>
      </p:sp>
      <p:sp>
        <p:nvSpPr>
          <p:cNvPr id="12" name="Table Placeholder 11"/>
          <p:cNvSpPr>
            <a:spLocks noGrp="1"/>
          </p:cNvSpPr>
          <p:nvPr>
            <p:ph type="tbl" sz="quarter" idx="12" hasCustomPrompt="1"/>
          </p:nvPr>
        </p:nvSpPr>
        <p:spPr>
          <a:xfrm>
            <a:off x="369888" y="1187450"/>
            <a:ext cx="8450262" cy="3043238"/>
          </a:xfrm>
          <a:prstGeom prst="rect">
            <a:avLst/>
          </a:prstGeom>
        </p:spPr>
        <p:txBody>
          <a:bodyPr>
            <a:noAutofit/>
          </a:bodyPr>
          <a:lstStyle>
            <a:lvl1pPr marL="0" indent="0" algn="ctr">
              <a:buNone/>
              <a:defRPr sz="2000" baseline="0">
                <a:solidFill>
                  <a:schemeClr val="tx2"/>
                </a:solidFill>
                <a:latin typeface="+mn-lt"/>
              </a:defRPr>
            </a:lvl1pPr>
          </a:lstStyle>
          <a:p>
            <a:r>
              <a:rPr lang="en-GB" dirty="0" smtClean="0"/>
              <a:t>Click icon to add Table</a:t>
            </a:r>
            <a:endParaRPr lang="en-GB" dirty="0"/>
          </a:p>
        </p:txBody>
      </p:sp>
      <p:sp>
        <p:nvSpPr>
          <p:cNvPr id="4" name="Text Placeholder 9"/>
          <p:cNvSpPr>
            <a:spLocks noGrp="1"/>
          </p:cNvSpPr>
          <p:nvPr>
            <p:ph type="body" sz="quarter" idx="11" hasCustomPrompt="1"/>
          </p:nvPr>
        </p:nvSpPr>
        <p:spPr>
          <a:xfrm>
            <a:off x="249467" y="4365139"/>
            <a:ext cx="7461250" cy="207749"/>
          </a:xfrm>
          <a:prstGeom prst="rect">
            <a:avLst/>
          </a:prstGeom>
        </p:spPr>
        <p:txBody>
          <a:bodyPr wrap="square" anchor="b" anchorCtr="0">
            <a:noAutofit/>
          </a:bodyPr>
          <a:lstStyle>
            <a:lvl1pPr algn="l" defTabSz="603703">
              <a:lnSpc>
                <a:spcPct val="100000"/>
              </a:lnSpc>
              <a:spcBef>
                <a:spcPct val="50000"/>
              </a:spcBef>
              <a:buNone/>
              <a:defRPr sz="1600" b="0" i="0">
                <a:solidFill>
                  <a:schemeClr val="tx1"/>
                </a:solidFill>
                <a:latin typeface="+mj-lt"/>
                <a:cs typeface="CiscoSans ExtraLight"/>
              </a:defRPr>
            </a:lvl1pPr>
            <a:lvl2pPr>
              <a:buFont typeface="Arial" pitchFamily="34" charset="0"/>
              <a:buNone/>
              <a:defRPr sz="1100"/>
            </a:lvl2pPr>
            <a:lvl3pPr>
              <a:buFont typeface="Arial" pitchFamily="34" charset="0"/>
              <a:buNone/>
              <a:defRPr sz="1100"/>
            </a:lvl3pPr>
            <a:lvl4pPr>
              <a:buFont typeface="Arial" pitchFamily="34" charset="0"/>
              <a:buNone/>
              <a:defRPr sz="1100"/>
            </a:lvl4pPr>
            <a:lvl5pPr>
              <a:buFont typeface="Arial" pitchFamily="34" charset="0"/>
              <a:buNone/>
              <a:defRPr sz="1100"/>
            </a:lvl5pPr>
          </a:lstStyle>
          <a:p>
            <a:r>
              <a:rPr lang="en-US" dirty="0" smtClean="0"/>
              <a:t>Source information is set at 16 points.</a:t>
            </a:r>
            <a:endParaRPr lang="en-US" dirty="0"/>
          </a:p>
        </p:txBody>
      </p:sp>
    </p:spTree>
    <p:extLst>
      <p:ext uri="{BB962C8B-B14F-4D97-AF65-F5344CB8AC3E}">
        <p14:creationId xmlns:p14="http://schemas.microsoft.com/office/powerpoint/2010/main" val="3278419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2_Title and Table">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259557" y="302419"/>
            <a:ext cx="8615217" cy="728782"/>
          </a:xfrm>
          <a:prstGeom prst="rect">
            <a:avLst/>
          </a:prstGeom>
        </p:spPr>
        <p:txBody>
          <a:bodyPr anchor="t" anchorCtr="0">
            <a:noAutofit/>
          </a:bodyPr>
          <a:lstStyle>
            <a:lvl1pPr algn="l">
              <a:lnSpc>
                <a:spcPct val="90000"/>
              </a:lnSpc>
              <a:defRPr sz="2500" b="0" i="0" spc="0" baseline="0">
                <a:solidFill>
                  <a:schemeClr val="bg1"/>
                </a:solidFill>
                <a:latin typeface="+mj-lt"/>
                <a:cs typeface="CiscoSans Thin"/>
              </a:defRPr>
            </a:lvl1pPr>
          </a:lstStyle>
          <a:p>
            <a:r>
              <a:rPr lang="en-US" dirty="0" smtClean="0"/>
              <a:t>Table Title Goes Here</a:t>
            </a:r>
            <a:endParaRPr lang="en-US" dirty="0"/>
          </a:p>
        </p:txBody>
      </p:sp>
      <p:sp>
        <p:nvSpPr>
          <p:cNvPr id="12" name="Table Placeholder 11"/>
          <p:cNvSpPr>
            <a:spLocks noGrp="1"/>
          </p:cNvSpPr>
          <p:nvPr>
            <p:ph type="tbl" sz="quarter" idx="12" hasCustomPrompt="1"/>
          </p:nvPr>
        </p:nvSpPr>
        <p:spPr>
          <a:xfrm>
            <a:off x="369888" y="1187450"/>
            <a:ext cx="8450261" cy="3043238"/>
          </a:xfrm>
          <a:prstGeom prst="rect">
            <a:avLst/>
          </a:prstGeom>
        </p:spPr>
        <p:txBody>
          <a:bodyPr>
            <a:noAutofit/>
          </a:bodyPr>
          <a:lstStyle>
            <a:lvl1pPr marL="0" indent="0" algn="ctr">
              <a:buNone/>
              <a:defRPr sz="2000" baseline="0">
                <a:solidFill>
                  <a:schemeClr val="bg1"/>
                </a:solidFill>
                <a:latin typeface="+mn-lt"/>
              </a:defRPr>
            </a:lvl1pPr>
          </a:lstStyle>
          <a:p>
            <a:r>
              <a:rPr lang="en-GB" dirty="0" smtClean="0"/>
              <a:t>Click icon to add Table</a:t>
            </a:r>
            <a:endParaRPr lang="en-GB" dirty="0"/>
          </a:p>
        </p:txBody>
      </p:sp>
      <p:sp>
        <p:nvSpPr>
          <p:cNvPr id="4" name="Text Placeholder 9"/>
          <p:cNvSpPr>
            <a:spLocks noGrp="1"/>
          </p:cNvSpPr>
          <p:nvPr>
            <p:ph type="body" sz="quarter" idx="11" hasCustomPrompt="1"/>
          </p:nvPr>
        </p:nvSpPr>
        <p:spPr>
          <a:xfrm>
            <a:off x="249467" y="4365139"/>
            <a:ext cx="7461250" cy="207749"/>
          </a:xfrm>
          <a:prstGeom prst="rect">
            <a:avLst/>
          </a:prstGeom>
        </p:spPr>
        <p:txBody>
          <a:bodyPr wrap="square" anchor="b" anchorCtr="0">
            <a:noAutofit/>
          </a:bodyPr>
          <a:lstStyle>
            <a:lvl1pPr marL="0" indent="0" algn="l" defTabSz="603703">
              <a:lnSpc>
                <a:spcPct val="100000"/>
              </a:lnSpc>
              <a:spcBef>
                <a:spcPct val="50000"/>
              </a:spcBef>
              <a:buNone/>
              <a:defRPr lang="en-US" sz="1600" b="0" i="0" kern="1200" dirty="0" smtClean="0">
                <a:solidFill>
                  <a:srgbClr val="FFFFFF"/>
                </a:solidFill>
                <a:latin typeface="+mj-lt"/>
                <a:ea typeface="+mn-ea"/>
                <a:cs typeface="CiscoSans ExtraLight"/>
              </a:defRPr>
            </a:lvl1pPr>
            <a:lvl2pPr>
              <a:buFont typeface="Arial" pitchFamily="34" charset="0"/>
              <a:buNone/>
              <a:defRPr sz="1100"/>
            </a:lvl2pPr>
            <a:lvl3pPr>
              <a:buFont typeface="Arial" pitchFamily="34" charset="0"/>
              <a:buNone/>
              <a:defRPr sz="1100"/>
            </a:lvl3pPr>
            <a:lvl4pPr>
              <a:buFont typeface="Arial" pitchFamily="34" charset="0"/>
              <a:buNone/>
              <a:defRPr sz="1100"/>
            </a:lvl4pPr>
            <a:lvl5pPr>
              <a:buFont typeface="Arial" pitchFamily="34" charset="0"/>
              <a:buNone/>
              <a:defRPr sz="1100"/>
            </a:lvl5pPr>
          </a:lstStyle>
          <a:p>
            <a:r>
              <a:rPr lang="en-US" dirty="0" smtClean="0"/>
              <a:t>Source information is set at 16 points.</a:t>
            </a:r>
            <a:endParaRPr lang="en-US" dirty="0"/>
          </a:p>
        </p:txBody>
      </p:sp>
      <p:sp>
        <p:nvSpPr>
          <p:cNvPr id="7"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8" name="Rectangle 4"/>
          <p:cNvSpPr>
            <a:spLocks noChangeArrowheads="1"/>
          </p:cNvSpPr>
          <p:nvPr userDrawn="1"/>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cxnSp>
        <p:nvCxnSpPr>
          <p:cNvPr id="9" name="Straight Connector 8"/>
          <p:cNvCxnSpPr/>
          <p:nvPr userDrawn="1"/>
        </p:nvCxnSpPr>
        <p:spPr>
          <a:xfrm>
            <a:off x="0" y="5057775"/>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5629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245729" y="4365139"/>
            <a:ext cx="7461250" cy="207749"/>
          </a:xfrm>
          <a:prstGeom prst="rect">
            <a:avLst/>
          </a:prstGeom>
        </p:spPr>
        <p:txBody>
          <a:bodyPr wrap="square" anchor="b" anchorCtr="0">
            <a:noAutofit/>
          </a:bodyPr>
          <a:lstStyle>
            <a:lvl1pPr algn="l" defTabSz="603703">
              <a:lnSpc>
                <a:spcPct val="100000"/>
              </a:lnSpc>
              <a:spcBef>
                <a:spcPct val="50000"/>
              </a:spcBef>
              <a:buNone/>
              <a:defRPr sz="1600" b="0" i="0">
                <a:solidFill>
                  <a:schemeClr val="tx1"/>
                </a:solidFill>
                <a:latin typeface="+mj-lt"/>
                <a:cs typeface="CiscoSans ExtraLight"/>
              </a:defRPr>
            </a:lvl1pPr>
            <a:lvl2pPr>
              <a:buFont typeface="Arial" pitchFamily="34" charset="0"/>
              <a:buNone/>
              <a:defRPr sz="1100"/>
            </a:lvl2pPr>
            <a:lvl3pPr>
              <a:buFont typeface="Arial" pitchFamily="34" charset="0"/>
              <a:buNone/>
              <a:defRPr sz="1100"/>
            </a:lvl3pPr>
            <a:lvl4pPr>
              <a:buFont typeface="Arial" pitchFamily="34" charset="0"/>
              <a:buNone/>
              <a:defRPr sz="1100"/>
            </a:lvl4pPr>
            <a:lvl5pPr>
              <a:buFont typeface="Arial" pitchFamily="34" charset="0"/>
              <a:buNone/>
              <a:defRPr sz="1100"/>
            </a:lvl5pPr>
          </a:lstStyle>
          <a:p>
            <a:r>
              <a:rPr lang="en-US" dirty="0" smtClean="0"/>
              <a:t>Source information is set at 16 points.</a:t>
            </a:r>
            <a:endParaRPr lang="en-US" dirty="0"/>
          </a:p>
        </p:txBody>
      </p:sp>
      <p:sp>
        <p:nvSpPr>
          <p:cNvPr id="5" name="Title 1"/>
          <p:cNvSpPr>
            <a:spLocks noGrp="1"/>
          </p:cNvSpPr>
          <p:nvPr>
            <p:ph type="ctrTitle" hasCustomPrompt="1"/>
          </p:nvPr>
        </p:nvSpPr>
        <p:spPr>
          <a:xfrm>
            <a:off x="259557" y="302419"/>
            <a:ext cx="8632053" cy="728782"/>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Chart Title Goes Here</a:t>
            </a:r>
            <a:endParaRPr lang="en-US" dirty="0"/>
          </a:p>
        </p:txBody>
      </p:sp>
      <p:sp>
        <p:nvSpPr>
          <p:cNvPr id="6" name="Chart Placeholder 2"/>
          <p:cNvSpPr>
            <a:spLocks noGrp="1"/>
          </p:cNvSpPr>
          <p:nvPr>
            <p:ph type="chart" sz="quarter" idx="10"/>
          </p:nvPr>
        </p:nvSpPr>
        <p:spPr>
          <a:xfrm>
            <a:off x="369888" y="1187450"/>
            <a:ext cx="8450262" cy="3043238"/>
          </a:xfrm>
          <a:prstGeom prst="rect">
            <a:avLst/>
          </a:prstGeom>
        </p:spPr>
        <p:txBody>
          <a:bodyPr vert="horz">
            <a:noAutofit/>
          </a:bodyPr>
          <a:lstStyle>
            <a:lvl1pPr marL="0" indent="0" algn="ctr">
              <a:buNone/>
              <a:defRPr sz="2000" b="0" i="0">
                <a:solidFill>
                  <a:schemeClr val="tx2"/>
                </a:solidFill>
                <a:latin typeface="+mn-lt"/>
                <a:cs typeface="CiscoSans ExtraLight"/>
              </a:defRPr>
            </a:lvl1pPr>
          </a:lstStyle>
          <a:p>
            <a:r>
              <a:rPr lang="en-GB" smtClean="0"/>
              <a:t>Click icon to add chart</a:t>
            </a:r>
            <a:endParaRPr lang="en-US" dirty="0"/>
          </a:p>
        </p:txBody>
      </p:sp>
    </p:spTree>
    <p:extLst>
      <p:ext uri="{BB962C8B-B14F-4D97-AF65-F5344CB8AC3E}">
        <p14:creationId xmlns:p14="http://schemas.microsoft.com/office/powerpoint/2010/main" val="2350473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1_Title and Chart">
    <p:bg>
      <p:bgPr>
        <a:solidFill>
          <a:schemeClr val="tx2"/>
        </a:solidFill>
        <a:effectLst/>
      </p:bgPr>
    </p:bg>
    <p:spTree>
      <p:nvGrpSpPr>
        <p:cNvPr id="1" name=""/>
        <p:cNvGrpSpPr/>
        <p:nvPr/>
      </p:nvGrpSpPr>
      <p:grpSpPr>
        <a:xfrm>
          <a:off x="0" y="0"/>
          <a:ext cx="0" cy="0"/>
          <a:chOff x="0" y="0"/>
          <a:chExt cx="0" cy="0"/>
        </a:xfrm>
      </p:grpSpPr>
      <p:sp>
        <p:nvSpPr>
          <p:cNvPr id="18" name="Chart Placeholder 2"/>
          <p:cNvSpPr>
            <a:spLocks noGrp="1"/>
          </p:cNvSpPr>
          <p:nvPr>
            <p:ph type="chart" sz="quarter" idx="10"/>
          </p:nvPr>
        </p:nvSpPr>
        <p:spPr>
          <a:xfrm>
            <a:off x="369888" y="1187450"/>
            <a:ext cx="8450262" cy="3043238"/>
          </a:xfrm>
          <a:prstGeom prst="rect">
            <a:avLst/>
          </a:prstGeom>
        </p:spPr>
        <p:txBody>
          <a:bodyPr vert="horz">
            <a:noAutofit/>
          </a:bodyPr>
          <a:lstStyle>
            <a:lvl1pPr marL="0" indent="0" algn="ctr">
              <a:buNone/>
              <a:defRPr sz="2000" b="0" i="0">
                <a:solidFill>
                  <a:srgbClr val="FFFFFF"/>
                </a:solidFill>
                <a:latin typeface="+mn-lt"/>
                <a:cs typeface="CiscoSans ExtraLight"/>
              </a:defRPr>
            </a:lvl1pPr>
          </a:lstStyle>
          <a:p>
            <a:r>
              <a:rPr lang="en-GB" smtClean="0"/>
              <a:t>Click icon to add chart</a:t>
            </a:r>
            <a:endParaRPr lang="en-US" dirty="0"/>
          </a:p>
        </p:txBody>
      </p:sp>
      <p:sp>
        <p:nvSpPr>
          <p:cNvPr id="19" name="Title 1"/>
          <p:cNvSpPr>
            <a:spLocks noGrp="1"/>
          </p:cNvSpPr>
          <p:nvPr>
            <p:ph type="ctrTitle" hasCustomPrompt="1"/>
          </p:nvPr>
        </p:nvSpPr>
        <p:spPr>
          <a:xfrm>
            <a:off x="259557" y="302419"/>
            <a:ext cx="8615940" cy="728782"/>
          </a:xfrm>
          <a:prstGeom prst="rect">
            <a:avLst/>
          </a:prstGeom>
        </p:spPr>
        <p:txBody>
          <a:bodyPr anchor="t" anchorCtr="0">
            <a:noAutofit/>
          </a:bodyPr>
          <a:lstStyle>
            <a:lvl1pPr algn="l">
              <a:lnSpc>
                <a:spcPct val="90000"/>
              </a:lnSpc>
              <a:defRPr sz="2500" b="0" i="0" spc="0" baseline="0">
                <a:solidFill>
                  <a:schemeClr val="bg1"/>
                </a:solidFill>
                <a:latin typeface="+mj-lt"/>
                <a:cs typeface="CiscoSans Thin"/>
              </a:defRPr>
            </a:lvl1pPr>
          </a:lstStyle>
          <a:p>
            <a:r>
              <a:rPr lang="en-US" dirty="0" smtClean="0"/>
              <a:t>Chart Title Goes Here</a:t>
            </a:r>
            <a:endParaRPr lang="en-US" dirty="0"/>
          </a:p>
        </p:txBody>
      </p:sp>
      <p:sp>
        <p:nvSpPr>
          <p:cNvPr id="22" name="Text Placeholder 9"/>
          <p:cNvSpPr>
            <a:spLocks noGrp="1"/>
          </p:cNvSpPr>
          <p:nvPr>
            <p:ph type="body" sz="quarter" idx="11" hasCustomPrompt="1"/>
          </p:nvPr>
        </p:nvSpPr>
        <p:spPr>
          <a:xfrm>
            <a:off x="245729" y="4365139"/>
            <a:ext cx="7461250" cy="207749"/>
          </a:xfrm>
          <a:prstGeom prst="rect">
            <a:avLst/>
          </a:prstGeom>
        </p:spPr>
        <p:txBody>
          <a:bodyPr wrap="square" anchor="b" anchorCtr="0">
            <a:noAutofit/>
          </a:bodyPr>
          <a:lstStyle>
            <a:lvl1pPr algn="l" defTabSz="603703">
              <a:lnSpc>
                <a:spcPct val="100000"/>
              </a:lnSpc>
              <a:spcBef>
                <a:spcPct val="50000"/>
              </a:spcBef>
              <a:buNone/>
              <a:defRPr sz="1600" b="0" i="0">
                <a:solidFill>
                  <a:srgbClr val="FFFFFF"/>
                </a:solidFill>
                <a:latin typeface="+mj-lt"/>
                <a:cs typeface="CiscoSans ExtraLight"/>
              </a:defRPr>
            </a:lvl1pPr>
            <a:lvl2pPr>
              <a:buFont typeface="Arial" pitchFamily="34" charset="0"/>
              <a:buNone/>
              <a:defRPr sz="1100"/>
            </a:lvl2pPr>
            <a:lvl3pPr>
              <a:buFont typeface="Arial" pitchFamily="34" charset="0"/>
              <a:buNone/>
              <a:defRPr sz="1100"/>
            </a:lvl3pPr>
            <a:lvl4pPr>
              <a:buFont typeface="Arial" pitchFamily="34" charset="0"/>
              <a:buNone/>
              <a:defRPr sz="1100"/>
            </a:lvl4pPr>
            <a:lvl5pPr>
              <a:buFont typeface="Arial" pitchFamily="34" charset="0"/>
              <a:buNone/>
              <a:defRPr sz="1100"/>
            </a:lvl5pPr>
          </a:lstStyle>
          <a:p>
            <a:r>
              <a:rPr lang="en-US" dirty="0" smtClean="0"/>
              <a:t>Source information is set at 16 points.</a:t>
            </a:r>
            <a:endParaRPr lang="en-US" dirty="0"/>
          </a:p>
        </p:txBody>
      </p:sp>
      <p:sp>
        <p:nvSpPr>
          <p:cNvPr id="9" name="Rectangle 7"/>
          <p:cNvSpPr>
            <a:spLocks noChangeArrowheads="1"/>
          </p:cNvSpPr>
          <p:nvPr userDrawn="1"/>
        </p:nvSpPr>
        <p:spPr bwMode="ltGray">
          <a:xfrm>
            <a:off x="8665598" y="4929028"/>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10" name="Rectangle 4"/>
          <p:cNvSpPr>
            <a:spLocks noChangeArrowheads="1"/>
          </p:cNvSpPr>
          <p:nvPr userDrawn="1"/>
        </p:nvSpPr>
        <p:spPr bwMode="ltGray">
          <a:xfrm>
            <a:off x="292043" y="4916599"/>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spTree>
    <p:extLst>
      <p:ext uri="{BB962C8B-B14F-4D97-AF65-F5344CB8AC3E}">
        <p14:creationId xmlns:p14="http://schemas.microsoft.com/office/powerpoint/2010/main" val="3319583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_Chart_and_Tex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259557" y="302419"/>
            <a:ext cx="8659976" cy="728782"/>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Slide Title Goes Here</a:t>
            </a:r>
            <a:endParaRPr lang="en-US" dirty="0"/>
          </a:p>
        </p:txBody>
      </p:sp>
      <p:sp>
        <p:nvSpPr>
          <p:cNvPr id="10" name="Text Placeholder 17"/>
          <p:cNvSpPr>
            <a:spLocks noGrp="1"/>
          </p:cNvSpPr>
          <p:nvPr>
            <p:ph type="body" sz="quarter" idx="11" hasCustomPrompt="1"/>
          </p:nvPr>
        </p:nvSpPr>
        <p:spPr>
          <a:xfrm>
            <a:off x="255355" y="1169322"/>
            <a:ext cx="4265612" cy="3220908"/>
          </a:xfrm>
          <a:prstGeom prst="rect">
            <a:avLst/>
          </a:prstGeom>
        </p:spPr>
        <p:txBody>
          <a:bodyPr anchor="ctr" anchorCtr="0">
            <a:noAutofit/>
          </a:bodyPr>
          <a:lstStyle>
            <a:lvl1pPr marL="0" indent="0">
              <a:buNone/>
              <a:defRPr sz="2400" b="0" i="0" baseline="0">
                <a:solidFill>
                  <a:schemeClr val="tx2"/>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GB" dirty="0" smtClean="0"/>
              <a:t>Simple text goes here and can wrap to accommodate more lines of information</a:t>
            </a:r>
          </a:p>
        </p:txBody>
      </p:sp>
      <p:sp>
        <p:nvSpPr>
          <p:cNvPr id="3" name="Chart Placeholder 2"/>
          <p:cNvSpPr>
            <a:spLocks noGrp="1"/>
          </p:cNvSpPr>
          <p:nvPr>
            <p:ph type="chart" sz="quarter" idx="12" hasCustomPrompt="1"/>
          </p:nvPr>
        </p:nvSpPr>
        <p:spPr>
          <a:xfrm>
            <a:off x="4786108" y="1169322"/>
            <a:ext cx="4016375" cy="3219450"/>
          </a:xfrm>
          <a:prstGeom prst="rect">
            <a:avLst/>
          </a:prstGeom>
        </p:spPr>
        <p:txBody>
          <a:bodyPr vert="horz">
            <a:noAutofit/>
          </a:bodyPr>
          <a:lstStyle>
            <a:lvl1pPr marL="0" indent="0" algn="ctr">
              <a:buNone/>
              <a:defRPr sz="2000">
                <a:solidFill>
                  <a:schemeClr val="tx2"/>
                </a:solidFill>
                <a:latin typeface="+mn-lt"/>
                <a:cs typeface="CiscoSans ExtraLight"/>
              </a:defRPr>
            </a:lvl1pPr>
          </a:lstStyle>
          <a:p>
            <a:r>
              <a:rPr lang="en-US" dirty="0" smtClean="0"/>
              <a:t>Insert Chart Here</a:t>
            </a:r>
            <a:endParaRPr lang="en-US" dirty="0"/>
          </a:p>
        </p:txBody>
      </p:sp>
    </p:spTree>
    <p:extLst>
      <p:ext uri="{BB962C8B-B14F-4D97-AF65-F5344CB8AC3E}">
        <p14:creationId xmlns:p14="http://schemas.microsoft.com/office/powerpoint/2010/main" val="2464456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tmplLst>
          <p:tmpl lvl="1">
            <p:tnLst>
              <p:par>
                <p:cTn xmlns:p14="http://schemas.microsoft.com/office/powerpoint/2010/mai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3" grpId="0"/>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1_Title_Chart and text_Gradient_Background">
    <p:bg>
      <p:bgPr>
        <a:solidFill>
          <a:schemeClr val="accent1"/>
        </a:solidFill>
        <a:effectLst/>
      </p:bgPr>
    </p:bg>
    <p:spTree>
      <p:nvGrpSpPr>
        <p:cNvPr id="1" name=""/>
        <p:cNvGrpSpPr/>
        <p:nvPr/>
      </p:nvGrpSpPr>
      <p:grpSpPr>
        <a:xfrm>
          <a:off x="0" y="0"/>
          <a:ext cx="0" cy="0"/>
          <a:chOff x="0" y="0"/>
          <a:chExt cx="0" cy="0"/>
        </a:xfrm>
      </p:grpSpPr>
      <p:sp>
        <p:nvSpPr>
          <p:cNvPr id="25" name="Text Placeholder 17"/>
          <p:cNvSpPr>
            <a:spLocks noGrp="1"/>
          </p:cNvSpPr>
          <p:nvPr>
            <p:ph type="body" sz="quarter" idx="11" hasCustomPrompt="1"/>
          </p:nvPr>
        </p:nvSpPr>
        <p:spPr>
          <a:xfrm>
            <a:off x="255355" y="1169322"/>
            <a:ext cx="4265612" cy="3220908"/>
          </a:xfrm>
          <a:prstGeom prst="rect">
            <a:avLst/>
          </a:prstGeom>
        </p:spPr>
        <p:txBody>
          <a:bodyPr anchor="ctr" anchorCtr="0">
            <a:noAutofit/>
          </a:bodyPr>
          <a:lstStyle>
            <a:lvl1pPr marL="0" indent="0">
              <a:buNone/>
              <a:defRPr sz="2400" b="0" i="0" baseline="0">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GB" dirty="0" smtClean="0"/>
              <a:t>Simple text goes here and can wrap to accommodate more lines of information</a:t>
            </a:r>
          </a:p>
        </p:txBody>
      </p:sp>
      <p:sp>
        <p:nvSpPr>
          <p:cNvPr id="22" name="Chart Placeholder 2"/>
          <p:cNvSpPr>
            <a:spLocks noGrp="1"/>
          </p:cNvSpPr>
          <p:nvPr>
            <p:ph type="chart" sz="quarter" idx="12" hasCustomPrompt="1"/>
          </p:nvPr>
        </p:nvSpPr>
        <p:spPr>
          <a:xfrm>
            <a:off x="4786108" y="1169322"/>
            <a:ext cx="4016375" cy="3219450"/>
          </a:xfrm>
          <a:prstGeom prst="rect">
            <a:avLst/>
          </a:prstGeom>
        </p:spPr>
        <p:txBody>
          <a:bodyPr vert="horz">
            <a:noAutofit/>
          </a:bodyPr>
          <a:lstStyle>
            <a:lvl1pPr marL="0" indent="0" algn="ctr">
              <a:buNone/>
              <a:defRPr sz="2000">
                <a:solidFill>
                  <a:schemeClr val="bg1"/>
                </a:solidFill>
                <a:latin typeface="+mn-lt"/>
                <a:cs typeface="CiscoSans ExtraLight"/>
              </a:defRPr>
            </a:lvl1pPr>
          </a:lstStyle>
          <a:p>
            <a:r>
              <a:rPr lang="en-US" dirty="0" smtClean="0"/>
              <a:t>Insert Chart Here</a:t>
            </a:r>
            <a:endParaRPr lang="en-US" dirty="0"/>
          </a:p>
        </p:txBody>
      </p:sp>
      <p:sp>
        <p:nvSpPr>
          <p:cNvPr id="13" name="Title 1"/>
          <p:cNvSpPr>
            <a:spLocks noGrp="1"/>
          </p:cNvSpPr>
          <p:nvPr>
            <p:ph type="ctrTitle" hasCustomPrompt="1"/>
          </p:nvPr>
        </p:nvSpPr>
        <p:spPr>
          <a:xfrm>
            <a:off x="258679" y="302419"/>
            <a:ext cx="8659976" cy="728782"/>
          </a:xfrm>
          <a:prstGeom prst="rect">
            <a:avLst/>
          </a:prstGeom>
        </p:spPr>
        <p:txBody>
          <a:bodyPr anchor="t" anchorCtr="0">
            <a:noAutofit/>
          </a:bodyPr>
          <a:lstStyle>
            <a:lvl1pPr algn="l">
              <a:lnSpc>
                <a:spcPct val="90000"/>
              </a:lnSpc>
              <a:defRPr sz="2500" b="0" i="0" spc="0" baseline="0">
                <a:solidFill>
                  <a:schemeClr val="bg1"/>
                </a:solidFill>
                <a:latin typeface="+mj-lt"/>
                <a:cs typeface="CiscoSans Thin"/>
              </a:defRPr>
            </a:lvl1pPr>
          </a:lstStyle>
          <a:p>
            <a:r>
              <a:rPr lang="en-US" dirty="0" smtClean="0"/>
              <a:t>Slide Title Goes Here</a:t>
            </a:r>
            <a:endParaRPr lang="en-US" dirty="0"/>
          </a:p>
        </p:txBody>
      </p:sp>
      <p:sp>
        <p:nvSpPr>
          <p:cNvPr id="12"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9" name="Rectangle 4"/>
          <p:cNvSpPr>
            <a:spLocks noChangeArrowheads="1"/>
          </p:cNvSpPr>
          <p:nvPr userDrawn="1"/>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cxnSp>
        <p:nvCxnSpPr>
          <p:cNvPr id="10" name="Straight Connector 9"/>
          <p:cNvCxnSpPr/>
          <p:nvPr userDrawn="1"/>
        </p:nvCxnSpPr>
        <p:spPr>
          <a:xfrm>
            <a:off x="0" y="5057775"/>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6033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500"/>
                                        <p:tgtEl>
                                          <p:spTgt spid="25">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tmplLst>
          <p:tmpl lvl="1">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P spid="22" grpId="0"/>
      <p:bldP spid="13" grpId="0"/>
    </p:bld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ottom title_photo and tex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258465" y="303064"/>
            <a:ext cx="8659976" cy="728782"/>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Slide Title Goes Here</a:t>
            </a:r>
            <a:endParaRPr lang="en-US" dirty="0"/>
          </a:p>
        </p:txBody>
      </p:sp>
      <p:sp>
        <p:nvSpPr>
          <p:cNvPr id="10" name="Text Placeholder 17"/>
          <p:cNvSpPr>
            <a:spLocks noGrp="1"/>
          </p:cNvSpPr>
          <p:nvPr>
            <p:ph type="body" sz="quarter" idx="11" hasCustomPrompt="1"/>
          </p:nvPr>
        </p:nvSpPr>
        <p:spPr>
          <a:xfrm>
            <a:off x="255355" y="1169322"/>
            <a:ext cx="4265612" cy="3220908"/>
          </a:xfrm>
          <a:prstGeom prst="rect">
            <a:avLst/>
          </a:prstGeom>
        </p:spPr>
        <p:txBody>
          <a:bodyPr anchor="ctr" anchorCtr="0">
            <a:noAutofit/>
          </a:bodyPr>
          <a:lstStyle>
            <a:lvl1pPr marL="0" indent="0">
              <a:buNone/>
              <a:defRPr sz="2400" b="0" i="0" baseline="0">
                <a:solidFill>
                  <a:schemeClr val="tx2"/>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GB" dirty="0" smtClean="0"/>
              <a:t>Simple text goes here and can wrap to accommodate more lines of information</a:t>
            </a:r>
          </a:p>
        </p:txBody>
      </p:sp>
      <p:sp>
        <p:nvSpPr>
          <p:cNvPr id="11" name="Picture Placeholder 2"/>
          <p:cNvSpPr>
            <a:spLocks noGrp="1"/>
          </p:cNvSpPr>
          <p:nvPr>
            <p:ph type="pic" sz="quarter" idx="10" hasCustomPrompt="1"/>
          </p:nvPr>
        </p:nvSpPr>
        <p:spPr>
          <a:xfrm>
            <a:off x="4787316" y="1169322"/>
            <a:ext cx="4015167" cy="3221261"/>
          </a:xfrm>
          <a:prstGeom prst="rect">
            <a:avLst/>
          </a:prstGeom>
        </p:spPr>
        <p:txBody>
          <a:bodyPr vert="horz">
            <a:noAutofit/>
          </a:bodyPr>
          <a:lstStyle>
            <a:lvl1pPr marL="0" indent="0" algn="ctr">
              <a:buNone/>
              <a:defRPr sz="2000" b="0" i="0">
                <a:solidFill>
                  <a:schemeClr val="tx2"/>
                </a:solidFill>
                <a:latin typeface="+mn-lt"/>
                <a:cs typeface="CiscoSans ExtraLight"/>
              </a:defRPr>
            </a:lvl1pPr>
          </a:lstStyle>
          <a:p>
            <a:r>
              <a:rPr lang="en-US" dirty="0" smtClean="0"/>
              <a:t>Insert Image Here</a:t>
            </a:r>
            <a:endParaRPr lang="en-US" dirty="0"/>
          </a:p>
        </p:txBody>
      </p:sp>
    </p:spTree>
    <p:extLst>
      <p:ext uri="{BB962C8B-B14F-4D97-AF65-F5344CB8AC3E}">
        <p14:creationId xmlns:p14="http://schemas.microsoft.com/office/powerpoint/2010/main" val="1122910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tmplLst>
          <p:tmpl lvl="1">
            <p:tnLst>
              <p:par>
                <p:cTn xmlns:p14="http://schemas.microsoft.com/office/powerpoint/2010/mai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p:bld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_Bottom title_photo and text">
    <p:bg>
      <p:bgRef idx="1001">
        <a:schemeClr val="bg2"/>
      </p:bgRef>
    </p:bg>
    <p:spTree>
      <p:nvGrpSpPr>
        <p:cNvPr id="1" name=""/>
        <p:cNvGrpSpPr/>
        <p:nvPr/>
      </p:nvGrpSpPr>
      <p:grpSpPr>
        <a:xfrm>
          <a:off x="0" y="0"/>
          <a:ext cx="0" cy="0"/>
          <a:chOff x="0" y="0"/>
          <a:chExt cx="0" cy="0"/>
        </a:xfrm>
      </p:grpSpPr>
      <p:sp>
        <p:nvSpPr>
          <p:cNvPr id="13" name="Picture Placeholder 2"/>
          <p:cNvSpPr>
            <a:spLocks noGrp="1"/>
          </p:cNvSpPr>
          <p:nvPr>
            <p:ph type="pic" sz="quarter" idx="10" hasCustomPrompt="1"/>
          </p:nvPr>
        </p:nvSpPr>
        <p:spPr>
          <a:xfrm>
            <a:off x="4787316" y="1169322"/>
            <a:ext cx="4015167" cy="3221261"/>
          </a:xfrm>
          <a:prstGeom prst="rect">
            <a:avLst/>
          </a:prstGeom>
        </p:spPr>
        <p:txBody>
          <a:bodyPr vert="horz"/>
          <a:lstStyle>
            <a:lvl1pPr marL="0" indent="0" algn="ctr">
              <a:buNone/>
              <a:defRPr sz="2000" b="0" i="0">
                <a:solidFill>
                  <a:schemeClr val="tx2"/>
                </a:solidFill>
                <a:latin typeface="+mn-lt"/>
                <a:cs typeface="CiscoSans ExtraLight"/>
              </a:defRPr>
            </a:lvl1pPr>
          </a:lstStyle>
          <a:p>
            <a:r>
              <a:rPr lang="en-US" dirty="0" smtClean="0"/>
              <a:t>Insert Image Here</a:t>
            </a:r>
            <a:endParaRPr lang="en-US" dirty="0"/>
          </a:p>
        </p:txBody>
      </p:sp>
      <p:sp>
        <p:nvSpPr>
          <p:cNvPr id="18" name="Text Placeholder 17"/>
          <p:cNvSpPr>
            <a:spLocks noGrp="1"/>
          </p:cNvSpPr>
          <p:nvPr>
            <p:ph type="body" sz="quarter" idx="11" hasCustomPrompt="1"/>
          </p:nvPr>
        </p:nvSpPr>
        <p:spPr>
          <a:xfrm>
            <a:off x="255355" y="1169322"/>
            <a:ext cx="4265612" cy="3220908"/>
          </a:xfrm>
          <a:prstGeom prst="rect">
            <a:avLst/>
          </a:prstGeom>
        </p:spPr>
        <p:txBody>
          <a:bodyPr anchor="ctr" anchorCtr="0"/>
          <a:lstStyle>
            <a:lvl1pPr marL="0" indent="0">
              <a:buNone/>
              <a:defRPr sz="2400" b="0" i="0" baseline="0">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GB" dirty="0" smtClean="0"/>
              <a:t>Simple text goes here and can wrap to accommodate more lines of information</a:t>
            </a:r>
          </a:p>
        </p:txBody>
      </p:sp>
      <p:sp>
        <p:nvSpPr>
          <p:cNvPr id="12" name="Title 1"/>
          <p:cNvSpPr>
            <a:spLocks noGrp="1"/>
          </p:cNvSpPr>
          <p:nvPr>
            <p:ph type="ctrTitle" hasCustomPrompt="1"/>
          </p:nvPr>
        </p:nvSpPr>
        <p:spPr>
          <a:xfrm>
            <a:off x="258679" y="302419"/>
            <a:ext cx="8659976" cy="728782"/>
          </a:xfrm>
          <a:prstGeom prst="rect">
            <a:avLst/>
          </a:prstGeom>
        </p:spPr>
        <p:txBody>
          <a:bodyPr anchor="t" anchorCtr="0"/>
          <a:lstStyle>
            <a:lvl1pPr algn="l">
              <a:lnSpc>
                <a:spcPct val="90000"/>
              </a:lnSpc>
              <a:defRPr sz="2500" b="0" i="0" spc="0" baseline="0">
                <a:solidFill>
                  <a:schemeClr val="tx2"/>
                </a:solidFill>
                <a:latin typeface="+mj-lt"/>
                <a:cs typeface="CiscoSans Thin"/>
              </a:defRPr>
            </a:lvl1pPr>
          </a:lstStyle>
          <a:p>
            <a:r>
              <a:rPr lang="en-US" dirty="0" smtClean="0"/>
              <a:t>Slide Title Goes Here</a:t>
            </a:r>
            <a:endParaRPr lang="en-US" dirty="0"/>
          </a:p>
        </p:txBody>
      </p:sp>
      <p:sp>
        <p:nvSpPr>
          <p:cNvPr id="15"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9" name="Rectangle 4"/>
          <p:cNvSpPr>
            <a:spLocks noChangeArrowheads="1"/>
          </p:cNvSpPr>
          <p:nvPr userDrawn="1"/>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cxnSp>
        <p:nvCxnSpPr>
          <p:cNvPr id="14" name="Straight Connector 13"/>
          <p:cNvCxnSpPr/>
          <p:nvPr userDrawn="1"/>
        </p:nvCxnSpPr>
        <p:spPr>
          <a:xfrm>
            <a:off x="0" y="5057775"/>
            <a:ext cx="9144000" cy="0"/>
          </a:xfrm>
          <a:prstGeom prst="line">
            <a:avLst/>
          </a:prstGeom>
          <a:ln w="177800">
            <a:gradFill>
              <a:gsLst>
                <a:gs pos="0">
                  <a:schemeClr val="bg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47642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xEl>
                                              <p:pRg st="0" end="0"/>
                                            </p:txEl>
                                          </p:spTgt>
                                        </p:tgtEl>
                                        <p:attrNameLst>
                                          <p:attrName>style.visibility</p:attrName>
                                        </p:attrNameLst>
                                      </p:cBhvr>
                                      <p:to>
                                        <p:strVal val="visible"/>
                                      </p:to>
                                    </p:set>
                                    <p:animEffect transition="in" filter="fade">
                                      <p:cBhvr>
                                        <p:cTn id="10" dur="500"/>
                                        <p:tgtEl>
                                          <p:spTgt spid="18">
                                            <p:txEl>
                                              <p:pRg st="0" end="0"/>
                                            </p:txEl>
                                          </p:spTgt>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build="p">
        <p:tmplLst>
          <p:tmpl lvl="1">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2" grpId="0"/>
    </p:bld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2_Bottom title_photo and text">
    <p:bg>
      <p:bgPr>
        <a:solidFill>
          <a:schemeClr val="accent5"/>
        </a:solidFill>
        <a:effectLst/>
      </p:bgPr>
    </p:bg>
    <p:spTree>
      <p:nvGrpSpPr>
        <p:cNvPr id="1" name=""/>
        <p:cNvGrpSpPr/>
        <p:nvPr/>
      </p:nvGrpSpPr>
      <p:grpSpPr>
        <a:xfrm>
          <a:off x="0" y="0"/>
          <a:ext cx="0" cy="0"/>
          <a:chOff x="0" y="0"/>
          <a:chExt cx="0" cy="0"/>
        </a:xfrm>
      </p:grpSpPr>
      <p:sp>
        <p:nvSpPr>
          <p:cNvPr id="15"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19"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13" name="Picture Placeholder 2"/>
          <p:cNvSpPr>
            <a:spLocks noGrp="1"/>
          </p:cNvSpPr>
          <p:nvPr>
            <p:ph type="pic" sz="quarter" idx="10" hasCustomPrompt="1"/>
          </p:nvPr>
        </p:nvSpPr>
        <p:spPr>
          <a:xfrm>
            <a:off x="4778524" y="1169322"/>
            <a:ext cx="4015167" cy="3221261"/>
          </a:xfrm>
          <a:prstGeom prst="rect">
            <a:avLst/>
          </a:prstGeom>
        </p:spPr>
        <p:txBody>
          <a:bodyPr vert="horz">
            <a:noAutofit/>
          </a:bodyPr>
          <a:lstStyle>
            <a:lvl1pPr marL="0" indent="0" algn="ctr">
              <a:buNone/>
              <a:defRPr sz="2000" b="0" i="0">
                <a:solidFill>
                  <a:schemeClr val="bg1"/>
                </a:solidFill>
                <a:latin typeface="+mn-lt"/>
                <a:cs typeface="CiscoSans ExtraLight"/>
              </a:defRPr>
            </a:lvl1pPr>
          </a:lstStyle>
          <a:p>
            <a:r>
              <a:rPr lang="en-US" dirty="0" smtClean="0"/>
              <a:t>Insert Image Here</a:t>
            </a:r>
            <a:endParaRPr lang="en-US" dirty="0"/>
          </a:p>
        </p:txBody>
      </p:sp>
      <p:sp>
        <p:nvSpPr>
          <p:cNvPr id="25" name="Text Placeholder 17"/>
          <p:cNvSpPr>
            <a:spLocks noGrp="1"/>
          </p:cNvSpPr>
          <p:nvPr>
            <p:ph type="body" sz="quarter" idx="11" hasCustomPrompt="1"/>
          </p:nvPr>
        </p:nvSpPr>
        <p:spPr>
          <a:xfrm>
            <a:off x="255355" y="1169322"/>
            <a:ext cx="4265612" cy="3220908"/>
          </a:xfrm>
          <a:prstGeom prst="rect">
            <a:avLst/>
          </a:prstGeom>
        </p:spPr>
        <p:txBody>
          <a:bodyPr anchor="ctr" anchorCtr="0">
            <a:noAutofit/>
          </a:bodyPr>
          <a:lstStyle>
            <a:lvl1pPr marL="0" indent="0">
              <a:buNone/>
              <a:defRPr sz="2400" b="0" i="0" baseline="0">
                <a:solidFill>
                  <a:srgbClr val="FFFFFF"/>
                </a:solidFill>
                <a:latin typeface="+mn-lt"/>
                <a:cs typeface="CiscoSans ExtraLight"/>
              </a:defRPr>
            </a:lvl1pPr>
            <a:lvl2pPr>
              <a:defRPr b="0" i="0">
                <a:solidFill>
                  <a:srgbClr val="FFFFFF"/>
                </a:solidFill>
                <a:latin typeface="CiscoSans ExtraLight"/>
                <a:cs typeface="CiscoSans ExtraLight"/>
              </a:defRPr>
            </a:lvl2pPr>
            <a:lvl3pPr>
              <a:defRPr b="0" i="0">
                <a:solidFill>
                  <a:srgbClr val="FFFFFF"/>
                </a:solidFill>
                <a:latin typeface="CiscoSans ExtraLight"/>
                <a:cs typeface="CiscoSans ExtraLight"/>
              </a:defRPr>
            </a:lvl3pPr>
            <a:lvl4pPr>
              <a:defRPr b="0" i="0">
                <a:solidFill>
                  <a:srgbClr val="FFFFFF"/>
                </a:solidFill>
                <a:latin typeface="CiscoSans ExtraLight"/>
                <a:cs typeface="CiscoSans ExtraLight"/>
              </a:defRPr>
            </a:lvl4pPr>
            <a:lvl5pPr>
              <a:defRPr b="0" i="0">
                <a:solidFill>
                  <a:srgbClr val="FFFFFF"/>
                </a:solidFill>
                <a:latin typeface="CiscoSans ExtraLight"/>
                <a:cs typeface="CiscoSans ExtraLight"/>
              </a:defRPr>
            </a:lvl5pPr>
          </a:lstStyle>
          <a:p>
            <a:pPr lvl="0"/>
            <a:r>
              <a:rPr lang="en-GB" dirty="0" smtClean="0"/>
              <a:t>Simple text goes here and can wrap to accommodate more lines of information</a:t>
            </a:r>
          </a:p>
        </p:txBody>
      </p:sp>
      <p:sp>
        <p:nvSpPr>
          <p:cNvPr id="22" name="Title 1"/>
          <p:cNvSpPr>
            <a:spLocks noGrp="1"/>
          </p:cNvSpPr>
          <p:nvPr>
            <p:ph type="ctrTitle" hasCustomPrompt="1"/>
          </p:nvPr>
        </p:nvSpPr>
        <p:spPr>
          <a:xfrm>
            <a:off x="261938" y="304800"/>
            <a:ext cx="8659976" cy="728782"/>
          </a:xfrm>
          <a:prstGeom prst="rect">
            <a:avLst/>
          </a:prstGeom>
        </p:spPr>
        <p:txBody>
          <a:bodyPr anchor="t" anchorCtr="0">
            <a:noAutofit/>
          </a:bodyPr>
          <a:lstStyle>
            <a:lvl1pPr algn="l">
              <a:lnSpc>
                <a:spcPct val="90000"/>
              </a:lnSpc>
              <a:defRPr sz="2500" b="0" i="0" spc="0" baseline="0">
                <a:solidFill>
                  <a:schemeClr val="bg1"/>
                </a:solidFill>
                <a:latin typeface="+mj-lt"/>
                <a:cs typeface="CiscoSans Thin"/>
              </a:defRPr>
            </a:lvl1pPr>
          </a:lstStyle>
          <a:p>
            <a:r>
              <a:rPr lang="en-US" dirty="0" smtClean="0"/>
              <a:t>Slide Title Goes Here</a:t>
            </a:r>
            <a:endParaRPr lang="en-US" dirty="0"/>
          </a:p>
        </p:txBody>
      </p:sp>
      <p:sp>
        <p:nvSpPr>
          <p:cNvPr id="12" name="Rectangle 4"/>
          <p:cNvSpPr>
            <a:spLocks noChangeArrowheads="1"/>
          </p:cNvSpPr>
          <p:nvPr userDrawn="1"/>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cxnSp>
        <p:nvCxnSpPr>
          <p:cNvPr id="16" name="Straight Connector 15"/>
          <p:cNvCxnSpPr/>
          <p:nvPr userDrawn="1"/>
        </p:nvCxnSpPr>
        <p:spPr>
          <a:xfrm>
            <a:off x="0" y="5057775"/>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8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500"/>
                                        <p:tgtEl>
                                          <p:spTgt spid="25">
                                            <p:txEl>
                                              <p:pRg st="0" end="0"/>
                                            </p:txEl>
                                          </p:spTgt>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left)">
                                      <p:cBhvr>
                                        <p:cTn id="1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5" grpId="0" build="p">
        <p:tmplLst>
          <p:tmpl lvl="1">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P spid="22" grpId="0"/>
    </p:bld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p:cSld name="Multiple photo">
    <p:bg>
      <p:bgRef idx="1001">
        <a:schemeClr val="bg2"/>
      </p:bgRef>
    </p:bg>
    <p:spTree>
      <p:nvGrpSpPr>
        <p:cNvPr id="1" name=""/>
        <p:cNvGrpSpPr/>
        <p:nvPr/>
      </p:nvGrpSpPr>
      <p:grpSpPr>
        <a:xfrm>
          <a:off x="0" y="0"/>
          <a:ext cx="0" cy="0"/>
          <a:chOff x="0" y="0"/>
          <a:chExt cx="0" cy="0"/>
        </a:xfrm>
      </p:grpSpPr>
      <p:sp>
        <p:nvSpPr>
          <p:cNvPr id="48" name="Rectangle 47"/>
          <p:cNvSpPr/>
          <p:nvPr/>
        </p:nvSpPr>
        <p:spPr>
          <a:xfrm>
            <a:off x="3668713" y="233363"/>
            <a:ext cx="3268136" cy="1995489"/>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6" tIns="34294" rIns="68586" bIns="34294" rtlCol="0" anchor="ctr"/>
          <a:lstStyle/>
          <a:p>
            <a:pPr algn="ctr"/>
            <a:endParaRPr lang="en-US">
              <a:latin typeface="CiscoSans"/>
              <a:cs typeface="CiscoSans"/>
            </a:endParaRPr>
          </a:p>
        </p:txBody>
      </p:sp>
      <p:sp>
        <p:nvSpPr>
          <p:cNvPr id="49" name="Picture Placeholder 25"/>
          <p:cNvSpPr>
            <a:spLocks noGrp="1"/>
          </p:cNvSpPr>
          <p:nvPr>
            <p:ph type="pic" sz="quarter" idx="11" hasCustomPrompt="1"/>
          </p:nvPr>
        </p:nvSpPr>
        <p:spPr>
          <a:xfrm>
            <a:off x="3668991" y="233363"/>
            <a:ext cx="3267861" cy="1995489"/>
          </a:xfrm>
          <a:prstGeom prst="rect">
            <a:avLst/>
          </a:prstGeom>
          <a:solidFill>
            <a:schemeClr val="bg1">
              <a:alpha val="30000"/>
            </a:schemeClr>
          </a:solidFill>
          <a:ln>
            <a:solidFill>
              <a:schemeClr val="bg2"/>
            </a:solidFill>
          </a:ln>
          <a:effectLst/>
        </p:spPr>
        <p:txBody>
          <a:bodyPr vert="horz" lIns="68586" tIns="34294" rIns="68586" bIns="34294" rtlCol="0" anchor="ctr" anchorCtr="0">
            <a:normAutofit/>
          </a:bodyPr>
          <a:lstStyle>
            <a:lvl1pPr marL="0" indent="0" algn="ctr" defTabSz="685862" rtl="0" eaLnBrk="1" latinLnBrk="0" hangingPunct="1">
              <a:lnSpc>
                <a:spcPct val="95000"/>
              </a:lnSpc>
              <a:spcBef>
                <a:spcPts val="1080"/>
              </a:spcBef>
              <a:buClr>
                <a:srgbClr val="92D050"/>
              </a:buClr>
              <a:buSzPct val="90000"/>
              <a:buFont typeface="Arial" pitchFamily="34" charset="0"/>
              <a:buNone/>
              <a:tabLst/>
              <a:defRPr lang="en-US" sz="1500" b="0" i="0" kern="1200" baseline="0" dirty="0">
                <a:solidFill>
                  <a:schemeClr val="tx2"/>
                </a:solidFill>
                <a:latin typeface="+mn-lt"/>
                <a:ea typeface="+mn-ea"/>
                <a:cs typeface="Broadway" panose="04040905080B02020502" pitchFamily="82" charset="0"/>
              </a:defRPr>
            </a:lvl1pPr>
          </a:lstStyle>
          <a:p>
            <a:r>
              <a:rPr lang="en-US" dirty="0" smtClean="0"/>
              <a:t>Insert photo here</a:t>
            </a:r>
            <a:endParaRPr lang="en-US" dirty="0"/>
          </a:p>
        </p:txBody>
      </p:sp>
      <p:sp>
        <p:nvSpPr>
          <p:cNvPr id="29" name="Rectangle 28"/>
          <p:cNvSpPr/>
          <p:nvPr/>
        </p:nvSpPr>
        <p:spPr>
          <a:xfrm>
            <a:off x="334963" y="233363"/>
            <a:ext cx="3287736" cy="1995489"/>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6" tIns="34294" rIns="68586" bIns="34294" rtlCol="0" anchor="ctr"/>
          <a:lstStyle/>
          <a:p>
            <a:pPr algn="ctr"/>
            <a:endParaRPr lang="en-US">
              <a:latin typeface="CiscoSans"/>
              <a:cs typeface="CiscoSans"/>
            </a:endParaRPr>
          </a:p>
        </p:txBody>
      </p:sp>
      <p:sp>
        <p:nvSpPr>
          <p:cNvPr id="26" name="Picture Placeholder 25"/>
          <p:cNvSpPr>
            <a:spLocks noGrp="1"/>
          </p:cNvSpPr>
          <p:nvPr>
            <p:ph type="pic" sz="quarter" idx="10" hasCustomPrompt="1"/>
          </p:nvPr>
        </p:nvSpPr>
        <p:spPr>
          <a:xfrm>
            <a:off x="320824" y="233363"/>
            <a:ext cx="3302001" cy="1995489"/>
          </a:xfrm>
          <a:prstGeom prst="rect">
            <a:avLst/>
          </a:prstGeom>
          <a:solidFill>
            <a:schemeClr val="bg1">
              <a:alpha val="30000"/>
            </a:schemeClr>
          </a:solidFill>
          <a:ln>
            <a:solidFill>
              <a:schemeClr val="bg2"/>
            </a:solidFill>
          </a:ln>
          <a:effectLst/>
        </p:spPr>
        <p:txBody>
          <a:bodyPr vert="horz" lIns="68586" tIns="34294" rIns="68586" bIns="34294" rtlCol="0" anchor="ctr" anchorCtr="0">
            <a:normAutofit/>
          </a:bodyPr>
          <a:lstStyle>
            <a:lvl1pPr marL="0" indent="0" algn="ctr" defTabSz="685862" rtl="0" eaLnBrk="1" latinLnBrk="0" hangingPunct="1">
              <a:lnSpc>
                <a:spcPct val="95000"/>
              </a:lnSpc>
              <a:spcBef>
                <a:spcPts val="1080"/>
              </a:spcBef>
              <a:buClr>
                <a:srgbClr val="92D050"/>
              </a:buClr>
              <a:buSzPct val="90000"/>
              <a:buFont typeface="Arial" pitchFamily="34" charset="0"/>
              <a:buNone/>
              <a:tabLst/>
              <a:defRPr lang="en-US" sz="1500" b="0" i="0" kern="1200" dirty="0">
                <a:solidFill>
                  <a:schemeClr val="tx2"/>
                </a:solidFill>
                <a:latin typeface="+mn-lt"/>
                <a:ea typeface="+mn-ea"/>
                <a:cs typeface="Broadway" panose="04040905080B02020502" pitchFamily="82" charset="0"/>
              </a:defRPr>
            </a:lvl1pPr>
          </a:lstStyle>
          <a:p>
            <a:r>
              <a:rPr lang="en-US" dirty="0" smtClean="0"/>
              <a:t>Insert photo here</a:t>
            </a:r>
            <a:endParaRPr lang="en-US" dirty="0"/>
          </a:p>
        </p:txBody>
      </p:sp>
      <p:sp>
        <p:nvSpPr>
          <p:cNvPr id="50" name="Rectangle 49"/>
          <p:cNvSpPr/>
          <p:nvPr/>
        </p:nvSpPr>
        <p:spPr>
          <a:xfrm>
            <a:off x="6979833" y="233363"/>
            <a:ext cx="1838730" cy="981076"/>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6" tIns="34294" rIns="68586" bIns="34294" rtlCol="0" anchor="ctr"/>
          <a:lstStyle/>
          <a:p>
            <a:pPr algn="ctr"/>
            <a:endParaRPr lang="en-US">
              <a:latin typeface="CiscoSans"/>
              <a:cs typeface="CiscoSans"/>
            </a:endParaRPr>
          </a:p>
        </p:txBody>
      </p:sp>
      <p:sp>
        <p:nvSpPr>
          <p:cNvPr id="51" name="Picture Placeholder 25"/>
          <p:cNvSpPr>
            <a:spLocks noGrp="1"/>
          </p:cNvSpPr>
          <p:nvPr>
            <p:ph type="pic" sz="quarter" idx="12" hasCustomPrompt="1"/>
          </p:nvPr>
        </p:nvSpPr>
        <p:spPr>
          <a:xfrm>
            <a:off x="6979833" y="233363"/>
            <a:ext cx="1838730" cy="981076"/>
          </a:xfrm>
          <a:prstGeom prst="rect">
            <a:avLst/>
          </a:prstGeom>
          <a:solidFill>
            <a:schemeClr val="bg1">
              <a:alpha val="30000"/>
            </a:schemeClr>
          </a:solidFill>
          <a:ln>
            <a:solidFill>
              <a:schemeClr val="bg2"/>
            </a:solidFill>
          </a:ln>
          <a:effectLst/>
        </p:spPr>
        <p:txBody>
          <a:bodyPr vert="horz" lIns="68586" tIns="34294" rIns="68586" bIns="34294" rtlCol="0" anchor="ctr" anchorCtr="0">
            <a:normAutofit/>
          </a:bodyPr>
          <a:lstStyle>
            <a:lvl1pPr marL="0" indent="0" algn="ctr" defTabSz="685862" rtl="0" eaLnBrk="1" latinLnBrk="0" hangingPunct="1">
              <a:lnSpc>
                <a:spcPct val="95000"/>
              </a:lnSpc>
              <a:spcBef>
                <a:spcPts val="1080"/>
              </a:spcBef>
              <a:buClr>
                <a:srgbClr val="92D050"/>
              </a:buClr>
              <a:buSzPct val="90000"/>
              <a:buFont typeface="Arial" pitchFamily="34" charset="0"/>
              <a:buNone/>
              <a:tabLst/>
              <a:defRPr lang="en-US" sz="1500" b="0" i="0" kern="1200" dirty="0">
                <a:solidFill>
                  <a:schemeClr val="tx2"/>
                </a:solidFill>
                <a:latin typeface="+mn-lt"/>
                <a:ea typeface="+mn-ea"/>
                <a:cs typeface="Broadway" panose="04040905080B02020502" pitchFamily="82" charset="0"/>
              </a:defRPr>
            </a:lvl1pPr>
          </a:lstStyle>
          <a:p>
            <a:r>
              <a:rPr lang="en-US" dirty="0" smtClean="0"/>
              <a:t>Insert photo here</a:t>
            </a:r>
            <a:endParaRPr lang="en-US" dirty="0"/>
          </a:p>
        </p:txBody>
      </p:sp>
      <p:sp>
        <p:nvSpPr>
          <p:cNvPr id="52" name="Rectangle 51"/>
          <p:cNvSpPr/>
          <p:nvPr/>
        </p:nvSpPr>
        <p:spPr>
          <a:xfrm>
            <a:off x="334965" y="2271714"/>
            <a:ext cx="2523161" cy="2594201"/>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6" tIns="34294" rIns="68586" bIns="34294" rtlCol="0" anchor="ctr"/>
          <a:lstStyle/>
          <a:p>
            <a:pPr algn="ctr"/>
            <a:endParaRPr lang="en-US">
              <a:latin typeface="CiscoSans"/>
              <a:cs typeface="CiscoSans"/>
            </a:endParaRPr>
          </a:p>
        </p:txBody>
      </p:sp>
      <p:sp>
        <p:nvSpPr>
          <p:cNvPr id="53" name="Picture Placeholder 25"/>
          <p:cNvSpPr>
            <a:spLocks noGrp="1"/>
          </p:cNvSpPr>
          <p:nvPr>
            <p:ph type="pic" sz="quarter" idx="13" hasCustomPrompt="1"/>
          </p:nvPr>
        </p:nvSpPr>
        <p:spPr>
          <a:xfrm>
            <a:off x="320824" y="2271714"/>
            <a:ext cx="2537420" cy="2594201"/>
          </a:xfrm>
          <a:prstGeom prst="rect">
            <a:avLst/>
          </a:prstGeom>
          <a:solidFill>
            <a:schemeClr val="bg1">
              <a:alpha val="30000"/>
            </a:schemeClr>
          </a:solidFill>
          <a:ln>
            <a:solidFill>
              <a:schemeClr val="bg2"/>
            </a:solidFill>
          </a:ln>
          <a:effectLst/>
        </p:spPr>
        <p:txBody>
          <a:bodyPr vert="horz" lIns="68586" tIns="34294" rIns="68586" bIns="34294" rtlCol="0" anchor="ctr" anchorCtr="0">
            <a:normAutofit/>
          </a:bodyPr>
          <a:lstStyle>
            <a:lvl1pPr marL="0" indent="0" algn="ctr" defTabSz="685862" rtl="0" eaLnBrk="1" latinLnBrk="0" hangingPunct="1">
              <a:lnSpc>
                <a:spcPct val="95000"/>
              </a:lnSpc>
              <a:spcBef>
                <a:spcPts val="1080"/>
              </a:spcBef>
              <a:buClr>
                <a:srgbClr val="92D050"/>
              </a:buClr>
              <a:buSzPct val="90000"/>
              <a:buFont typeface="Arial" pitchFamily="34" charset="0"/>
              <a:buNone/>
              <a:tabLst/>
              <a:defRPr lang="en-US" sz="1500" b="0" i="0" kern="1200" dirty="0">
                <a:solidFill>
                  <a:schemeClr val="tx2"/>
                </a:solidFill>
                <a:latin typeface="+mn-lt"/>
                <a:ea typeface="+mn-ea"/>
                <a:cs typeface="Broadway" panose="04040905080B02020502" pitchFamily="82" charset="0"/>
              </a:defRPr>
            </a:lvl1pPr>
          </a:lstStyle>
          <a:p>
            <a:r>
              <a:rPr lang="en-US" dirty="0" smtClean="0"/>
              <a:t>Insert photo here</a:t>
            </a:r>
            <a:endParaRPr lang="en-US" dirty="0"/>
          </a:p>
        </p:txBody>
      </p:sp>
      <p:sp>
        <p:nvSpPr>
          <p:cNvPr id="54" name="Rectangle 53"/>
          <p:cNvSpPr/>
          <p:nvPr/>
        </p:nvSpPr>
        <p:spPr>
          <a:xfrm>
            <a:off x="2911476" y="2271714"/>
            <a:ext cx="4025374" cy="2594201"/>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6" tIns="34294" rIns="68586" bIns="34294" rtlCol="0" anchor="ctr"/>
          <a:lstStyle/>
          <a:p>
            <a:pPr algn="ctr"/>
            <a:endParaRPr lang="en-US">
              <a:latin typeface="CiscoSans"/>
              <a:cs typeface="CiscoSans"/>
            </a:endParaRPr>
          </a:p>
        </p:txBody>
      </p:sp>
      <p:sp>
        <p:nvSpPr>
          <p:cNvPr id="55" name="Picture Placeholder 25"/>
          <p:cNvSpPr>
            <a:spLocks noGrp="1"/>
          </p:cNvSpPr>
          <p:nvPr>
            <p:ph type="pic" sz="quarter" idx="14" hasCustomPrompt="1"/>
          </p:nvPr>
        </p:nvSpPr>
        <p:spPr>
          <a:xfrm>
            <a:off x="2908334" y="2271714"/>
            <a:ext cx="4028516" cy="2594201"/>
          </a:xfrm>
          <a:prstGeom prst="rect">
            <a:avLst/>
          </a:prstGeom>
          <a:solidFill>
            <a:schemeClr val="bg1">
              <a:alpha val="30000"/>
            </a:schemeClr>
          </a:solidFill>
          <a:ln>
            <a:solidFill>
              <a:schemeClr val="bg2"/>
            </a:solidFill>
          </a:ln>
          <a:effectLst/>
        </p:spPr>
        <p:txBody>
          <a:bodyPr vert="horz" lIns="68586" tIns="34294" rIns="68586" bIns="34294" rtlCol="0" anchor="ctr" anchorCtr="0">
            <a:normAutofit/>
          </a:bodyPr>
          <a:lstStyle>
            <a:lvl1pPr marL="0" indent="0" algn="ctr" defTabSz="685862" rtl="0" eaLnBrk="1" latinLnBrk="0" hangingPunct="1">
              <a:lnSpc>
                <a:spcPct val="95000"/>
              </a:lnSpc>
              <a:spcBef>
                <a:spcPts val="1080"/>
              </a:spcBef>
              <a:buClr>
                <a:srgbClr val="92D050"/>
              </a:buClr>
              <a:buSzPct val="90000"/>
              <a:buFont typeface="Arial" pitchFamily="34" charset="0"/>
              <a:buNone/>
              <a:tabLst/>
              <a:defRPr lang="en-US" sz="1500" b="0" i="0" kern="1200" dirty="0">
                <a:solidFill>
                  <a:schemeClr val="tx2"/>
                </a:solidFill>
                <a:latin typeface="+mn-lt"/>
                <a:ea typeface="+mn-ea"/>
                <a:cs typeface="Broadway" panose="04040905080B02020502" pitchFamily="82" charset="0"/>
              </a:defRPr>
            </a:lvl1pPr>
          </a:lstStyle>
          <a:p>
            <a:r>
              <a:rPr lang="en-US" dirty="0" smtClean="0"/>
              <a:t>Insert photo here</a:t>
            </a:r>
            <a:endParaRPr lang="en-US" dirty="0"/>
          </a:p>
        </p:txBody>
      </p:sp>
      <p:sp>
        <p:nvSpPr>
          <p:cNvPr id="56" name="Rectangle 55"/>
          <p:cNvSpPr/>
          <p:nvPr/>
        </p:nvSpPr>
        <p:spPr>
          <a:xfrm>
            <a:off x="6979833" y="1262745"/>
            <a:ext cx="1838730" cy="258161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6" tIns="34294" rIns="68586" bIns="34294" rtlCol="0" anchor="ctr"/>
          <a:lstStyle/>
          <a:p>
            <a:pPr algn="ctr"/>
            <a:endParaRPr lang="en-US">
              <a:latin typeface="CiscoSans"/>
              <a:cs typeface="CiscoSans"/>
            </a:endParaRPr>
          </a:p>
        </p:txBody>
      </p:sp>
      <p:sp>
        <p:nvSpPr>
          <p:cNvPr id="57" name="Picture Placeholder 25"/>
          <p:cNvSpPr>
            <a:spLocks noGrp="1"/>
          </p:cNvSpPr>
          <p:nvPr>
            <p:ph type="pic" sz="quarter" idx="15" hasCustomPrompt="1"/>
          </p:nvPr>
        </p:nvSpPr>
        <p:spPr>
          <a:xfrm>
            <a:off x="6979833" y="1257301"/>
            <a:ext cx="1838730" cy="2587058"/>
          </a:xfrm>
          <a:prstGeom prst="rect">
            <a:avLst/>
          </a:prstGeom>
          <a:solidFill>
            <a:schemeClr val="bg1">
              <a:alpha val="30000"/>
            </a:schemeClr>
          </a:solidFill>
          <a:ln>
            <a:solidFill>
              <a:schemeClr val="bg2"/>
            </a:solidFill>
          </a:ln>
          <a:effectLst/>
        </p:spPr>
        <p:txBody>
          <a:bodyPr vert="horz" lIns="68586" tIns="34294" rIns="68586" bIns="34294" rtlCol="0" anchor="ctr" anchorCtr="0">
            <a:normAutofit/>
          </a:bodyPr>
          <a:lstStyle>
            <a:lvl1pPr marL="0" indent="0" algn="ctr" defTabSz="685862" rtl="0" eaLnBrk="1" latinLnBrk="0" hangingPunct="1">
              <a:lnSpc>
                <a:spcPct val="95000"/>
              </a:lnSpc>
              <a:spcBef>
                <a:spcPts val="1080"/>
              </a:spcBef>
              <a:buClr>
                <a:srgbClr val="92D050"/>
              </a:buClr>
              <a:buSzPct val="90000"/>
              <a:buFont typeface="Arial" pitchFamily="34" charset="0"/>
              <a:buNone/>
              <a:tabLst/>
              <a:defRPr lang="en-US" sz="1500" b="0" i="0" kern="1200" dirty="0">
                <a:solidFill>
                  <a:schemeClr val="tx2"/>
                </a:solidFill>
                <a:latin typeface="+mn-lt"/>
                <a:ea typeface="+mn-ea"/>
                <a:cs typeface="Broadway" panose="04040905080B02020502" pitchFamily="82" charset="0"/>
              </a:defRPr>
            </a:lvl1pPr>
          </a:lstStyle>
          <a:p>
            <a:r>
              <a:rPr lang="en-US" dirty="0" smtClean="0"/>
              <a:t>Insert photo here</a:t>
            </a:r>
            <a:endParaRPr lang="en-US" dirty="0"/>
          </a:p>
        </p:txBody>
      </p:sp>
      <p:sp>
        <p:nvSpPr>
          <p:cNvPr id="58" name="Rectangle 57"/>
          <p:cNvSpPr/>
          <p:nvPr/>
        </p:nvSpPr>
        <p:spPr>
          <a:xfrm>
            <a:off x="6979833" y="3887222"/>
            <a:ext cx="1838730" cy="978694"/>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6" tIns="34294" rIns="68586" bIns="34294" rtlCol="0" anchor="ctr"/>
          <a:lstStyle/>
          <a:p>
            <a:pPr algn="ctr"/>
            <a:endParaRPr lang="en-US">
              <a:latin typeface="CiscoSans"/>
              <a:cs typeface="CiscoSans"/>
            </a:endParaRPr>
          </a:p>
        </p:txBody>
      </p:sp>
      <p:sp>
        <p:nvSpPr>
          <p:cNvPr id="59" name="Picture Placeholder 25"/>
          <p:cNvSpPr>
            <a:spLocks noGrp="1"/>
          </p:cNvSpPr>
          <p:nvPr>
            <p:ph type="pic" sz="quarter" idx="16" hasCustomPrompt="1"/>
          </p:nvPr>
        </p:nvSpPr>
        <p:spPr>
          <a:xfrm>
            <a:off x="6979833" y="3887222"/>
            <a:ext cx="1838730" cy="978694"/>
          </a:xfrm>
          <a:prstGeom prst="rect">
            <a:avLst/>
          </a:prstGeom>
          <a:solidFill>
            <a:schemeClr val="bg1">
              <a:alpha val="30000"/>
            </a:schemeClr>
          </a:solidFill>
          <a:ln>
            <a:solidFill>
              <a:schemeClr val="bg2"/>
            </a:solidFill>
          </a:ln>
          <a:effectLst/>
        </p:spPr>
        <p:txBody>
          <a:bodyPr vert="horz" lIns="68586" tIns="34294" rIns="68586" bIns="34294" rtlCol="0" anchor="ctr" anchorCtr="0">
            <a:normAutofit/>
          </a:bodyPr>
          <a:lstStyle>
            <a:lvl1pPr marL="0" indent="0" algn="ctr" defTabSz="685862" rtl="0" eaLnBrk="1" latinLnBrk="0" hangingPunct="1">
              <a:lnSpc>
                <a:spcPct val="95000"/>
              </a:lnSpc>
              <a:spcBef>
                <a:spcPts val="1080"/>
              </a:spcBef>
              <a:buClr>
                <a:srgbClr val="92D050"/>
              </a:buClr>
              <a:buSzPct val="90000"/>
              <a:buFont typeface="Arial" pitchFamily="34" charset="0"/>
              <a:buNone/>
              <a:tabLst/>
              <a:defRPr lang="en-US" sz="1500" b="0" i="0" kern="1200" dirty="0">
                <a:solidFill>
                  <a:schemeClr val="tx2"/>
                </a:solidFill>
                <a:latin typeface="+mn-lt"/>
                <a:ea typeface="+mn-ea"/>
                <a:cs typeface="Broadway" panose="04040905080B02020502" pitchFamily="82" charset="0"/>
              </a:defRPr>
            </a:lvl1pPr>
          </a:lstStyle>
          <a:p>
            <a:r>
              <a:rPr lang="en-US" dirty="0" smtClean="0"/>
              <a:t>Insert photo here</a:t>
            </a:r>
            <a:endParaRPr lang="en-US" dirty="0"/>
          </a:p>
        </p:txBody>
      </p:sp>
      <p:sp>
        <p:nvSpPr>
          <p:cNvPr id="22" name="Rectangle 7"/>
          <p:cNvSpPr>
            <a:spLocks noChangeArrowheads="1"/>
          </p:cNvSpPr>
          <p:nvPr userDrawn="1"/>
        </p:nvSpPr>
        <p:spPr bwMode="ltGray">
          <a:xfrm>
            <a:off x="8665598" y="4929028"/>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19" name="Rectangle 4"/>
          <p:cNvSpPr>
            <a:spLocks noChangeArrowheads="1"/>
          </p:cNvSpPr>
          <p:nvPr userDrawn="1"/>
        </p:nvSpPr>
        <p:spPr bwMode="ltGray">
          <a:xfrm>
            <a:off x="292043" y="4916599"/>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spTree>
    <p:extLst>
      <p:ext uri="{BB962C8B-B14F-4D97-AF65-F5344CB8AC3E}">
        <p14:creationId xmlns:p14="http://schemas.microsoft.com/office/powerpoint/2010/main" val="196706669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Title Slide gradient">
    <p:bg>
      <p:bgPr>
        <a:solidFill>
          <a:schemeClr val="accent1"/>
        </a:solidFill>
        <a:effectLst/>
      </p:bgPr>
    </p:bg>
    <p:spTree>
      <p:nvGrpSpPr>
        <p:cNvPr id="1" name=""/>
        <p:cNvGrpSpPr/>
        <p:nvPr/>
      </p:nvGrpSpPr>
      <p:grpSpPr>
        <a:xfrm>
          <a:off x="0" y="0"/>
          <a:ext cx="0" cy="0"/>
          <a:chOff x="0" y="0"/>
          <a:chExt cx="0" cy="0"/>
        </a:xfrm>
      </p:grpSpPr>
      <p:sp>
        <p:nvSpPr>
          <p:cNvPr id="23" name="Title 1"/>
          <p:cNvSpPr>
            <a:spLocks noGrp="1"/>
          </p:cNvSpPr>
          <p:nvPr>
            <p:ph type="ctrTitle" hasCustomPrompt="1"/>
          </p:nvPr>
        </p:nvSpPr>
        <p:spPr>
          <a:xfrm>
            <a:off x="221393" y="2108877"/>
            <a:ext cx="8301718" cy="644730"/>
          </a:xfrm>
          <a:prstGeom prst="rect">
            <a:avLst/>
          </a:prstGeom>
        </p:spPr>
        <p:txBody>
          <a:bodyPr anchor="b" anchorCtr="0"/>
          <a:lstStyle>
            <a:lvl1pPr marL="0" indent="0" algn="l">
              <a:lnSpc>
                <a:spcPct val="90000"/>
              </a:lnSpc>
              <a:buFont typeface="Arial" panose="020B0604020202020204" pitchFamily="34" charset="0"/>
              <a:buNone/>
              <a:defRPr sz="4500" b="0" i="0" spc="0" baseline="0">
                <a:solidFill>
                  <a:schemeClr val="bg1"/>
                </a:solidFill>
                <a:latin typeface="+mj-lt"/>
                <a:cs typeface="CiscoSans Thin"/>
              </a:defRPr>
            </a:lvl1pPr>
          </a:lstStyle>
          <a:p>
            <a:r>
              <a:rPr lang="en-US" dirty="0" smtClean="0"/>
              <a:t>Presentation Title Goes Here</a:t>
            </a:r>
            <a:endParaRPr lang="en-US" dirty="0"/>
          </a:p>
        </p:txBody>
      </p:sp>
      <p:sp>
        <p:nvSpPr>
          <p:cNvPr id="24" name="Subtitle 2"/>
          <p:cNvSpPr>
            <a:spLocks noGrp="1"/>
          </p:cNvSpPr>
          <p:nvPr>
            <p:ph type="subTitle" idx="1" hasCustomPrompt="1"/>
          </p:nvPr>
        </p:nvSpPr>
        <p:spPr>
          <a:xfrm>
            <a:off x="252425" y="3621013"/>
            <a:ext cx="8112126" cy="288131"/>
          </a:xfrm>
          <a:prstGeom prst="rect">
            <a:avLst/>
          </a:prstGeom>
        </p:spPr>
        <p:txBody>
          <a:bodyPr anchor="b" anchorCtr="0">
            <a:noAutofit/>
          </a:bodyPr>
          <a:lstStyle>
            <a:lvl1pPr marL="0" indent="0" algn="l">
              <a:buNone/>
              <a:defRPr sz="1200" b="0" i="0">
                <a:solidFill>
                  <a:schemeClr val="bg1"/>
                </a:solidFill>
                <a:latin typeface="+mn-lt"/>
                <a:cs typeface="CiscoSans"/>
              </a:defRPr>
            </a:lvl1pPr>
            <a:lvl2pPr marL="342931" indent="0" algn="ctr">
              <a:buNone/>
              <a:defRPr>
                <a:solidFill>
                  <a:schemeClr val="tx1">
                    <a:tint val="75000"/>
                  </a:schemeClr>
                </a:solidFill>
              </a:defRPr>
            </a:lvl2pPr>
            <a:lvl3pPr marL="685862" indent="0" algn="ctr">
              <a:buNone/>
              <a:defRPr>
                <a:solidFill>
                  <a:schemeClr val="tx1">
                    <a:tint val="75000"/>
                  </a:schemeClr>
                </a:solidFill>
              </a:defRPr>
            </a:lvl3pPr>
            <a:lvl4pPr marL="1028794" indent="0" algn="ctr">
              <a:buNone/>
              <a:defRPr>
                <a:solidFill>
                  <a:schemeClr val="tx1">
                    <a:tint val="75000"/>
                  </a:schemeClr>
                </a:solidFill>
              </a:defRPr>
            </a:lvl4pPr>
            <a:lvl5pPr marL="1371726" indent="0" algn="ctr">
              <a:buNone/>
              <a:defRPr>
                <a:solidFill>
                  <a:schemeClr val="tx1">
                    <a:tint val="75000"/>
                  </a:schemeClr>
                </a:solidFill>
              </a:defRPr>
            </a:lvl5pPr>
            <a:lvl6pPr marL="1714657" indent="0" algn="ctr">
              <a:buNone/>
              <a:defRPr>
                <a:solidFill>
                  <a:schemeClr val="tx1">
                    <a:tint val="75000"/>
                  </a:schemeClr>
                </a:solidFill>
              </a:defRPr>
            </a:lvl6pPr>
            <a:lvl7pPr marL="2057588" indent="0" algn="ctr">
              <a:buNone/>
              <a:defRPr>
                <a:solidFill>
                  <a:schemeClr val="tx1">
                    <a:tint val="75000"/>
                  </a:schemeClr>
                </a:solidFill>
              </a:defRPr>
            </a:lvl7pPr>
            <a:lvl8pPr marL="2400520" indent="0" algn="ctr">
              <a:buNone/>
              <a:defRPr>
                <a:solidFill>
                  <a:schemeClr val="tx1">
                    <a:tint val="75000"/>
                  </a:schemeClr>
                </a:solidFill>
              </a:defRPr>
            </a:lvl8pPr>
            <a:lvl9pPr marL="2743452" indent="0" algn="ctr">
              <a:buNone/>
              <a:defRPr>
                <a:solidFill>
                  <a:schemeClr val="tx1">
                    <a:tint val="75000"/>
                  </a:schemeClr>
                </a:solidFill>
              </a:defRPr>
            </a:lvl9pPr>
          </a:lstStyle>
          <a:p>
            <a:r>
              <a:rPr lang="en-US" dirty="0" smtClean="0"/>
              <a:t>Speaker Name</a:t>
            </a:r>
            <a:endParaRPr lang="en-US" dirty="0"/>
          </a:p>
        </p:txBody>
      </p:sp>
      <p:sp>
        <p:nvSpPr>
          <p:cNvPr id="25" name="Text Placeholder 38"/>
          <p:cNvSpPr>
            <a:spLocks noGrp="1"/>
          </p:cNvSpPr>
          <p:nvPr>
            <p:ph type="body" sz="quarter" idx="10" hasCustomPrompt="1"/>
          </p:nvPr>
        </p:nvSpPr>
        <p:spPr>
          <a:xfrm>
            <a:off x="251847" y="3873677"/>
            <a:ext cx="8112650" cy="288131"/>
          </a:xfrm>
          <a:prstGeom prst="rect">
            <a:avLst/>
          </a:prstGeom>
        </p:spPr>
        <p:txBody>
          <a:bodyPr/>
          <a:lstStyle>
            <a:lvl1pPr marL="0" indent="0" algn="l">
              <a:buFontTx/>
              <a:buNone/>
              <a:defRPr lang="en-US" sz="1200" b="0" i="0" kern="1200" dirty="0" smtClean="0">
                <a:solidFill>
                  <a:schemeClr val="bg1"/>
                </a:solidFill>
                <a:latin typeface="+mn-lt"/>
                <a:ea typeface="+mn-ea"/>
                <a:cs typeface="CiscoSans ExtraLight" pitchFamily="34" charset="0"/>
              </a:defRPr>
            </a:lvl1pPr>
            <a:lvl2pPr>
              <a:buFontTx/>
              <a:buNone/>
              <a:defRPr lang="en-US" sz="1500" kern="1200" dirty="0" smtClean="0">
                <a:solidFill>
                  <a:schemeClr val="bg1"/>
                </a:solidFill>
                <a:latin typeface="+mj-lt"/>
                <a:ea typeface="+mn-ea"/>
                <a:cs typeface="+mn-cs"/>
              </a:defRPr>
            </a:lvl2pPr>
            <a:lvl3pPr>
              <a:buFontTx/>
              <a:buNone/>
              <a:defRPr lang="en-US" sz="1500" kern="1200" dirty="0" smtClean="0">
                <a:solidFill>
                  <a:schemeClr val="bg1"/>
                </a:solidFill>
                <a:latin typeface="+mj-lt"/>
                <a:ea typeface="+mn-ea"/>
                <a:cs typeface="+mn-cs"/>
              </a:defRPr>
            </a:lvl3pPr>
            <a:lvl4pPr>
              <a:buFontTx/>
              <a:buNone/>
              <a:defRPr lang="en-US" sz="1500" kern="1200" dirty="0" smtClean="0">
                <a:solidFill>
                  <a:schemeClr val="bg1"/>
                </a:solidFill>
                <a:latin typeface="+mj-lt"/>
                <a:ea typeface="+mn-ea"/>
                <a:cs typeface="+mn-cs"/>
              </a:defRPr>
            </a:lvl4pPr>
            <a:lvl5pPr>
              <a:buFontTx/>
              <a:buNone/>
              <a:defRPr lang="en-US" sz="1500" kern="1200" dirty="0" smtClean="0">
                <a:solidFill>
                  <a:schemeClr val="bg1"/>
                </a:solidFill>
                <a:latin typeface="+mj-lt"/>
                <a:ea typeface="+mn-ea"/>
                <a:cs typeface="+mn-cs"/>
              </a:defRPr>
            </a:lvl5pPr>
          </a:lstStyle>
          <a:p>
            <a:pPr lvl="0"/>
            <a:r>
              <a:rPr lang="en-US" dirty="0" smtClean="0"/>
              <a:t>Speaker Title</a:t>
            </a:r>
            <a:endParaRPr lang="en-US" dirty="0"/>
          </a:p>
        </p:txBody>
      </p:sp>
      <p:sp>
        <p:nvSpPr>
          <p:cNvPr id="26" name="Text Placeholder 40"/>
          <p:cNvSpPr>
            <a:spLocks noGrp="1"/>
          </p:cNvSpPr>
          <p:nvPr>
            <p:ph type="body" sz="quarter" idx="11" hasCustomPrompt="1"/>
          </p:nvPr>
        </p:nvSpPr>
        <p:spPr>
          <a:xfrm>
            <a:off x="251847" y="4453668"/>
            <a:ext cx="8112650" cy="288131"/>
          </a:xfrm>
          <a:prstGeom prst="rect">
            <a:avLst/>
          </a:prstGeom>
        </p:spPr>
        <p:txBody>
          <a:bodyPr/>
          <a:lstStyle>
            <a:lvl1pPr marL="0" indent="0" algn="l">
              <a:buFontTx/>
              <a:buNone/>
              <a:defRPr lang="en-US" sz="1200" b="0" i="0" kern="1200" dirty="0" smtClean="0">
                <a:solidFill>
                  <a:schemeClr val="bg1"/>
                </a:solidFill>
                <a:latin typeface="+mn-lt"/>
                <a:ea typeface="+mn-ea"/>
                <a:cs typeface="CiscoSans ExtraLight" pitchFamily="34" charset="0"/>
              </a:defRPr>
            </a:lvl1pPr>
            <a:lvl2pPr>
              <a:buFontTx/>
              <a:buNone/>
              <a:defRPr lang="en-US" sz="1500" kern="1200" dirty="0" smtClean="0">
                <a:solidFill>
                  <a:schemeClr val="bg1"/>
                </a:solidFill>
                <a:latin typeface="+mj-lt"/>
                <a:ea typeface="+mn-ea"/>
                <a:cs typeface="+mn-cs"/>
              </a:defRPr>
            </a:lvl2pPr>
            <a:lvl3pPr>
              <a:buFontTx/>
              <a:buNone/>
              <a:defRPr lang="en-US" sz="1500" kern="1200" dirty="0" smtClean="0">
                <a:solidFill>
                  <a:schemeClr val="bg1"/>
                </a:solidFill>
                <a:latin typeface="+mj-lt"/>
                <a:ea typeface="+mn-ea"/>
                <a:cs typeface="+mn-cs"/>
              </a:defRPr>
            </a:lvl3pPr>
            <a:lvl4pPr>
              <a:buFontTx/>
              <a:buNone/>
              <a:defRPr lang="en-US" sz="1500" kern="1200" dirty="0" smtClean="0">
                <a:solidFill>
                  <a:schemeClr val="bg1"/>
                </a:solidFill>
                <a:latin typeface="+mj-lt"/>
                <a:ea typeface="+mn-ea"/>
                <a:cs typeface="+mn-cs"/>
              </a:defRPr>
            </a:lvl4pPr>
            <a:lvl5pPr>
              <a:buFontTx/>
              <a:buNone/>
              <a:defRPr lang="en-US" sz="1500" kern="1200" dirty="0" smtClean="0">
                <a:solidFill>
                  <a:schemeClr val="bg1"/>
                </a:solidFill>
                <a:latin typeface="+mj-lt"/>
                <a:ea typeface="+mn-ea"/>
                <a:cs typeface="+mn-cs"/>
              </a:defRPr>
            </a:lvl5pPr>
          </a:lstStyle>
          <a:p>
            <a:pPr lvl="0"/>
            <a:r>
              <a:rPr lang="en-US" dirty="0" smtClean="0"/>
              <a:t>Date</a:t>
            </a:r>
            <a:endParaRPr lang="en-US" dirty="0"/>
          </a:p>
        </p:txBody>
      </p:sp>
      <p:sp>
        <p:nvSpPr>
          <p:cNvPr id="3" name="Text Placeholder 2"/>
          <p:cNvSpPr>
            <a:spLocks noGrp="1"/>
          </p:cNvSpPr>
          <p:nvPr>
            <p:ph type="body" sz="quarter" idx="13" hasCustomPrompt="1"/>
          </p:nvPr>
        </p:nvSpPr>
        <p:spPr>
          <a:xfrm>
            <a:off x="252570" y="2622502"/>
            <a:ext cx="8302625" cy="299001"/>
          </a:xfrm>
          <a:prstGeom prst="rect">
            <a:avLst/>
          </a:prstGeom>
        </p:spPr>
        <p:txBody>
          <a:bodyPr/>
          <a:lstStyle>
            <a:lvl1pPr marL="0" indent="0">
              <a:buFont typeface="Arial" panose="020B0604020202020204" pitchFamily="34" charset="0"/>
              <a:buNone/>
              <a:defRPr sz="1800" baseline="0">
                <a:solidFill>
                  <a:schemeClr val="bg1"/>
                </a:solidFill>
                <a:latin typeface="+mj-lt"/>
              </a:defRPr>
            </a:lvl1pPr>
            <a:lvl2pPr marL="304841" indent="0">
              <a:buNone/>
              <a:defRPr/>
            </a:lvl2pPr>
            <a:lvl3pPr marL="427491" indent="0">
              <a:buNone/>
              <a:defRPr/>
            </a:lvl3pPr>
            <a:lvl4pPr marL="516800" indent="0">
              <a:buNone/>
              <a:defRPr/>
            </a:lvl4pPr>
            <a:lvl5pPr marL="601346" indent="0">
              <a:buNone/>
              <a:defRPr/>
            </a:lvl5pPr>
          </a:lstStyle>
          <a:p>
            <a:pPr lvl="0"/>
            <a:r>
              <a:rPr lang="en-GB" dirty="0" smtClean="0"/>
              <a:t>Subhead goes here</a:t>
            </a:r>
            <a:endParaRPr lang="en-GB" dirty="0"/>
          </a:p>
        </p:txBody>
      </p:sp>
      <p:grpSp>
        <p:nvGrpSpPr>
          <p:cNvPr id="28" name="Group 67"/>
          <p:cNvGrpSpPr/>
          <p:nvPr userDrawn="1"/>
        </p:nvGrpSpPr>
        <p:grpSpPr>
          <a:xfrm>
            <a:off x="285162" y="307874"/>
            <a:ext cx="862739" cy="459830"/>
            <a:chOff x="609606" y="528528"/>
            <a:chExt cx="1444732" cy="763787"/>
          </a:xfrm>
          <a:solidFill>
            <a:schemeClr val="bg1"/>
          </a:solidFill>
        </p:grpSpPr>
        <p:sp>
          <p:nvSpPr>
            <p:cNvPr id="32" name="Rectangle 31"/>
            <p:cNvSpPr>
              <a:spLocks noChangeArrowheads="1"/>
            </p:cNvSpPr>
            <p:nvPr/>
          </p:nvSpPr>
          <p:spPr bwMode="black">
            <a:xfrm>
              <a:off x="1016583" y="1035671"/>
              <a:ext cx="65914" cy="249729"/>
            </a:xfrm>
            <a:prstGeom prst="rect">
              <a:avLst/>
            </a:prstGeom>
            <a:grpFill/>
            <a:ln w="9525">
              <a:noFill/>
              <a:miter lim="800000"/>
              <a:headEnd/>
              <a:tailEnd/>
            </a:ln>
          </p:spPr>
          <p:txBody>
            <a:bodyPr/>
            <a:lstStyle/>
            <a:p>
              <a:endParaRPr lang="en-US">
                <a:solidFill>
                  <a:schemeClr val="bg1"/>
                </a:solidFill>
                <a:latin typeface="+mj-lt"/>
              </a:endParaRPr>
            </a:p>
          </p:txBody>
        </p:sp>
        <p:sp>
          <p:nvSpPr>
            <p:cNvPr id="45" name="Freeform 44"/>
            <p:cNvSpPr>
              <a:spLocks/>
            </p:cNvSpPr>
            <p:nvPr/>
          </p:nvSpPr>
          <p:spPr bwMode="black">
            <a:xfrm>
              <a:off x="1400565" y="1028755"/>
              <a:ext cx="190842" cy="263560"/>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endParaRPr lang="en-US">
                <a:solidFill>
                  <a:schemeClr val="bg1"/>
                </a:solidFill>
                <a:latin typeface="+mj-lt"/>
              </a:endParaRPr>
            </a:p>
          </p:txBody>
        </p:sp>
        <p:sp>
          <p:nvSpPr>
            <p:cNvPr id="46" name="Freeform 45"/>
            <p:cNvSpPr>
              <a:spLocks/>
            </p:cNvSpPr>
            <p:nvPr/>
          </p:nvSpPr>
          <p:spPr bwMode="black">
            <a:xfrm>
              <a:off x="740666" y="1028755"/>
              <a:ext cx="190842" cy="263560"/>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endParaRPr lang="en-US">
                <a:solidFill>
                  <a:schemeClr val="bg1"/>
                </a:solidFill>
                <a:latin typeface="+mj-lt"/>
              </a:endParaRPr>
            </a:p>
          </p:txBody>
        </p:sp>
        <p:sp>
          <p:nvSpPr>
            <p:cNvPr id="47" name="Freeform 46"/>
            <p:cNvSpPr>
              <a:spLocks noEditPoints="1"/>
            </p:cNvSpPr>
            <p:nvPr/>
          </p:nvSpPr>
          <p:spPr bwMode="black">
            <a:xfrm>
              <a:off x="1660386" y="1028755"/>
              <a:ext cx="262121" cy="263560"/>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endParaRPr lang="en-US">
                <a:solidFill>
                  <a:schemeClr val="bg1"/>
                </a:solidFill>
                <a:latin typeface="+mj-lt"/>
              </a:endParaRPr>
            </a:p>
          </p:txBody>
        </p:sp>
        <p:sp>
          <p:nvSpPr>
            <p:cNvPr id="48" name="Freeform 47"/>
            <p:cNvSpPr>
              <a:spLocks/>
            </p:cNvSpPr>
            <p:nvPr/>
          </p:nvSpPr>
          <p:spPr bwMode="black">
            <a:xfrm>
              <a:off x="1167569" y="1028755"/>
              <a:ext cx="170915" cy="263560"/>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endParaRPr lang="en-US">
                <a:solidFill>
                  <a:schemeClr val="bg1"/>
                </a:solidFill>
                <a:latin typeface="+mj-lt"/>
              </a:endParaRPr>
            </a:p>
          </p:txBody>
        </p:sp>
        <p:sp>
          <p:nvSpPr>
            <p:cNvPr id="49" name="Freeform 48"/>
            <p:cNvSpPr>
              <a:spLocks/>
            </p:cNvSpPr>
            <p:nvPr/>
          </p:nvSpPr>
          <p:spPr bwMode="black">
            <a:xfrm>
              <a:off x="609606" y="732922"/>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endParaRPr lang="en-US">
                <a:solidFill>
                  <a:schemeClr val="bg1"/>
                </a:solidFill>
                <a:latin typeface="+mj-lt"/>
              </a:endParaRPr>
            </a:p>
          </p:txBody>
        </p:sp>
        <p:sp>
          <p:nvSpPr>
            <p:cNvPr id="50" name="Freeform 49"/>
            <p:cNvSpPr>
              <a:spLocks/>
            </p:cNvSpPr>
            <p:nvPr/>
          </p:nvSpPr>
          <p:spPr bwMode="black">
            <a:xfrm>
              <a:off x="783587" y="646860"/>
              <a:ext cx="62081" cy="214383"/>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51" name="Freeform 50"/>
            <p:cNvSpPr>
              <a:spLocks/>
            </p:cNvSpPr>
            <p:nvPr/>
          </p:nvSpPr>
          <p:spPr bwMode="black">
            <a:xfrm>
              <a:off x="954502" y="528528"/>
              <a:ext cx="62080" cy="394956"/>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52" name="Freeform 51"/>
            <p:cNvSpPr>
              <a:spLocks/>
            </p:cNvSpPr>
            <p:nvPr/>
          </p:nvSpPr>
          <p:spPr bwMode="black">
            <a:xfrm>
              <a:off x="1128481" y="646860"/>
              <a:ext cx="62081" cy="214383"/>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53" name="Freeform 52"/>
            <p:cNvSpPr>
              <a:spLocks/>
            </p:cNvSpPr>
            <p:nvPr/>
          </p:nvSpPr>
          <p:spPr bwMode="black">
            <a:xfrm>
              <a:off x="1298630" y="732922"/>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endParaRPr lang="en-US">
                <a:solidFill>
                  <a:schemeClr val="bg1"/>
                </a:solidFill>
                <a:latin typeface="+mj-lt"/>
              </a:endParaRPr>
            </a:p>
          </p:txBody>
        </p:sp>
        <p:sp>
          <p:nvSpPr>
            <p:cNvPr id="54" name="Freeform 53"/>
            <p:cNvSpPr>
              <a:spLocks/>
            </p:cNvSpPr>
            <p:nvPr/>
          </p:nvSpPr>
          <p:spPr bwMode="black">
            <a:xfrm>
              <a:off x="1472609" y="646860"/>
              <a:ext cx="62847" cy="214383"/>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55" name="Freeform 54"/>
            <p:cNvSpPr>
              <a:spLocks/>
            </p:cNvSpPr>
            <p:nvPr/>
          </p:nvSpPr>
          <p:spPr bwMode="black">
            <a:xfrm>
              <a:off x="1646588" y="528528"/>
              <a:ext cx="62847" cy="394956"/>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56" name="Freeform 55"/>
            <p:cNvSpPr>
              <a:spLocks/>
            </p:cNvSpPr>
            <p:nvPr/>
          </p:nvSpPr>
          <p:spPr bwMode="black">
            <a:xfrm>
              <a:off x="1817502" y="646864"/>
              <a:ext cx="62847" cy="214383"/>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57" name="Freeform 56"/>
            <p:cNvSpPr>
              <a:spLocks/>
            </p:cNvSpPr>
            <p:nvPr/>
          </p:nvSpPr>
          <p:spPr bwMode="black">
            <a:xfrm>
              <a:off x="1991491" y="732927"/>
              <a:ext cx="62847"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endParaRPr lang="en-US">
                <a:solidFill>
                  <a:schemeClr val="bg1"/>
                </a:solidFill>
                <a:latin typeface="+mj-lt"/>
              </a:endParaRPr>
            </a:p>
          </p:txBody>
        </p:sp>
      </p:grpSp>
    </p:spTree>
    <p:extLst>
      <p:ext uri="{BB962C8B-B14F-4D97-AF65-F5344CB8AC3E}">
        <p14:creationId xmlns:p14="http://schemas.microsoft.com/office/powerpoint/2010/main" val="677113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xEl>
                                              <p:pRg st="0" end="0"/>
                                            </p:txEl>
                                          </p:spTgt>
                                        </p:tgtEl>
                                        <p:attrNameLst>
                                          <p:attrName>style.visibility</p:attrName>
                                        </p:attrNameLst>
                                      </p:cBhvr>
                                      <p:to>
                                        <p:strVal val="visible"/>
                                      </p:to>
                                    </p:set>
                                    <p:animEffect transition="in" filter="wipe(left)">
                                      <p:cBhvr>
                                        <p:cTn id="15" dur="500"/>
                                        <p:tgtEl>
                                          <p:spTgt spid="24">
                                            <p:txEl>
                                              <p:pRg st="0" end="0"/>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5">
                                            <p:txEl>
                                              <p:pRg st="0" end="0"/>
                                            </p:txEl>
                                          </p:spTgt>
                                        </p:tgtEl>
                                        <p:attrNameLst>
                                          <p:attrName>style.visibility</p:attrName>
                                        </p:attrNameLst>
                                      </p:cBhvr>
                                      <p:to>
                                        <p:strVal val="visible"/>
                                      </p:to>
                                    </p:set>
                                    <p:animEffect transition="in" filter="wipe(left)">
                                      <p:cBhvr>
                                        <p:cTn id="18" dur="500"/>
                                        <p:tgtEl>
                                          <p:spTgt spid="25">
                                            <p:txEl>
                                              <p:pRg st="0" end="0"/>
                                            </p:txEl>
                                          </p:spTgt>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6">
                                            <p:txEl>
                                              <p:pRg st="0" end="0"/>
                                            </p:txEl>
                                          </p:spTgt>
                                        </p:tgtEl>
                                        <p:attrNameLst>
                                          <p:attrName>style.visibility</p:attrName>
                                        </p:attrNameLst>
                                      </p:cBhvr>
                                      <p:to>
                                        <p:strVal val="visible"/>
                                      </p:to>
                                    </p:set>
                                    <p:animEffect transition="in" filter="wipe(left)">
                                      <p:cBhvr>
                                        <p:cTn id="22"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build="p">
        <p:tmplLst>
          <p:tmpl lvl="1">
            <p:tnLst>
              <p:par>
                <p:cTn xmlns:p14="http://schemas.microsoft.com/office/powerpoint/2010/mai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5" grpId="0" build="p">
        <p:tmplLst>
          <p:tmpl lvl="1">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500"/>
                        <p:tgtEl>
                          <p:spTgt spid="25"/>
                        </p:tgtEl>
                      </p:cBhvr>
                    </p:animEffect>
                  </p:childTnLst>
                </p:cTn>
              </p:par>
            </p:tnLst>
          </p:tmpl>
        </p:tmplLst>
      </p:bldP>
      <p:bldP spid="26" grpId="0" build="p">
        <p:tmplLst>
          <p:tmpl lvl="1">
            <p:tnLst>
              <p:par>
                <p:cTn xmlns:p14="http://schemas.microsoft.com/office/powerpoint/2010/main" presetID="22" presetClass="entr" presetSubtype="8"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wipe(left)">
                      <p:cBhvr>
                        <p:cTn dur="500"/>
                        <p:tgtEl>
                          <p:spTgt spid="26"/>
                        </p:tgtEl>
                      </p:cBhvr>
                    </p:animEffect>
                  </p:childTnLst>
                </p:cTn>
              </p:par>
            </p:tnLst>
          </p:tmpl>
        </p:tmplLst>
      </p:bldP>
      <p:bldP spid="3" grpId="0" build="p">
        <p:tmplLst>
          <p:tmpl lvl="1">
            <p:tnLst>
              <p:par>
                <p:cTn xmlns:p14="http://schemas.microsoft.com/office/powerpoint/2010/mai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p:cSld name="single photo with caption">
    <p:bg>
      <p:bgRef idx="1001">
        <a:schemeClr val="bg2"/>
      </p:bgRef>
    </p:bg>
    <p:spTree>
      <p:nvGrpSpPr>
        <p:cNvPr id="1" name=""/>
        <p:cNvGrpSpPr/>
        <p:nvPr/>
      </p:nvGrpSpPr>
      <p:grpSpPr>
        <a:xfrm>
          <a:off x="0" y="0"/>
          <a:ext cx="0" cy="0"/>
          <a:chOff x="0" y="0"/>
          <a:chExt cx="0" cy="0"/>
        </a:xfrm>
      </p:grpSpPr>
      <p:sp>
        <p:nvSpPr>
          <p:cNvPr id="29" name="Rectangle 28"/>
          <p:cNvSpPr/>
          <p:nvPr/>
        </p:nvSpPr>
        <p:spPr>
          <a:xfrm>
            <a:off x="1891875" y="596646"/>
            <a:ext cx="5349240" cy="3003804"/>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US">
              <a:latin typeface="+mj-lt"/>
            </a:endParaRPr>
          </a:p>
        </p:txBody>
      </p:sp>
      <p:sp>
        <p:nvSpPr>
          <p:cNvPr id="23" name="Rectangle 22"/>
          <p:cNvSpPr/>
          <p:nvPr userDrawn="1"/>
        </p:nvSpPr>
        <p:spPr>
          <a:xfrm>
            <a:off x="1891875" y="3595764"/>
            <a:ext cx="5347552" cy="747279"/>
          </a:xfrm>
          <a:prstGeom prst="rect">
            <a:avLst/>
          </a:prstGeom>
          <a:noFill/>
          <a:ln>
            <a:noFill/>
          </a:ln>
          <a:effectLst>
            <a:outerShdw blurRad="1143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US">
              <a:latin typeface="+mj-lt"/>
            </a:endParaRPr>
          </a:p>
        </p:txBody>
      </p:sp>
      <p:sp>
        <p:nvSpPr>
          <p:cNvPr id="26" name="Picture Placeholder 25"/>
          <p:cNvSpPr>
            <a:spLocks noGrp="1"/>
          </p:cNvSpPr>
          <p:nvPr>
            <p:ph type="pic" sz="quarter" idx="10"/>
          </p:nvPr>
        </p:nvSpPr>
        <p:spPr>
          <a:xfrm>
            <a:off x="1900238" y="596646"/>
            <a:ext cx="5329238" cy="3003804"/>
          </a:xfrm>
          <a:prstGeom prst="rect">
            <a:avLst/>
          </a:prstGeom>
          <a:solidFill>
            <a:schemeClr val="bg1">
              <a:alpha val="30000"/>
            </a:schemeClr>
          </a:solidFill>
          <a:ln>
            <a:solidFill>
              <a:schemeClr val="bg2"/>
            </a:solidFill>
          </a:ln>
          <a:effectLst/>
        </p:spPr>
        <p:txBody>
          <a:bodyPr anchor="ctr" anchorCtr="0"/>
          <a:lstStyle>
            <a:lvl1pPr algn="ctr">
              <a:buFontTx/>
              <a:buNone/>
              <a:defRPr>
                <a:solidFill>
                  <a:schemeClr val="tx1"/>
                </a:solidFill>
                <a:latin typeface="+mj-lt"/>
              </a:defRPr>
            </a:lvl1pPr>
          </a:lstStyle>
          <a:p>
            <a:r>
              <a:rPr lang="en-GB" smtClean="0"/>
              <a:t>Drag picture to placeholder or click icon to add</a:t>
            </a:r>
            <a:endParaRPr lang="en-US" dirty="0"/>
          </a:p>
        </p:txBody>
      </p:sp>
      <p:sp>
        <p:nvSpPr>
          <p:cNvPr id="11" name="Title 10"/>
          <p:cNvSpPr>
            <a:spLocks noGrp="1"/>
          </p:cNvSpPr>
          <p:nvPr>
            <p:ph type="title"/>
          </p:nvPr>
        </p:nvSpPr>
        <p:spPr>
          <a:xfrm>
            <a:off x="2065871" y="3655079"/>
            <a:ext cx="5074070" cy="628650"/>
          </a:xfrm>
        </p:spPr>
        <p:txBody>
          <a:bodyPr anchor="ctr"/>
          <a:lstStyle>
            <a:lvl1pPr>
              <a:defRPr sz="2000">
                <a:solidFill>
                  <a:schemeClr val="tx1"/>
                </a:solidFill>
                <a:latin typeface="+mj-lt"/>
              </a:defRPr>
            </a:lvl1pPr>
          </a:lstStyle>
          <a:p>
            <a:r>
              <a:rPr lang="en-GB" smtClean="0"/>
              <a:t>Click to edit Master title style</a:t>
            </a:r>
            <a:endParaRPr lang="en-US" dirty="0"/>
          </a:p>
        </p:txBody>
      </p:sp>
      <p:sp>
        <p:nvSpPr>
          <p:cNvPr id="10" name="Rectangle 7"/>
          <p:cNvSpPr>
            <a:spLocks noChangeArrowheads="1"/>
          </p:cNvSpPr>
          <p:nvPr userDrawn="1"/>
        </p:nvSpPr>
        <p:spPr bwMode="ltGray">
          <a:xfrm>
            <a:off x="8665592" y="4912215"/>
            <a:ext cx="215777" cy="154535"/>
          </a:xfrm>
          <a:prstGeom prst="rect">
            <a:avLst/>
          </a:prstGeom>
          <a:noFill/>
          <a:ln w="9525" algn="ctr">
            <a:noFill/>
            <a:miter lim="800000"/>
            <a:headEnd/>
            <a:tailEnd/>
          </a:ln>
          <a:effectLst/>
        </p:spPr>
        <p:txBody>
          <a:bodyPr wrap="none" lIns="61601" tIns="30800" rIns="61601" bIns="30800" anchor="b">
            <a:spAutoFit/>
          </a:bodyPr>
          <a:lstStyle/>
          <a:p>
            <a:pPr algn="r" defTabSz="610872">
              <a:lnSpc>
                <a:spcPct val="100000"/>
              </a:lnSpc>
            </a:pPr>
            <a:fld id="{DFCF27A5-1A5B-48D3-A060-2758FFBB1ADD}" type="slidenum">
              <a:rPr lang="en-US" sz="600">
                <a:solidFill>
                  <a:schemeClr val="bg2"/>
                </a:solidFill>
                <a:latin typeface="+mn-lt"/>
              </a:rPr>
              <a:pPr algn="r" defTabSz="610872">
                <a:lnSpc>
                  <a:spcPct val="100000"/>
                </a:lnSpc>
              </a:pPr>
              <a:t>‹#›</a:t>
            </a:fld>
            <a:endParaRPr lang="en-US" sz="600" dirty="0">
              <a:solidFill>
                <a:schemeClr val="bg2"/>
              </a:solidFill>
              <a:latin typeface="+mn-lt"/>
            </a:endParaRPr>
          </a:p>
        </p:txBody>
      </p:sp>
      <p:sp>
        <p:nvSpPr>
          <p:cNvPr id="16" name="Rectangle 7"/>
          <p:cNvSpPr>
            <a:spLocks noChangeArrowheads="1"/>
          </p:cNvSpPr>
          <p:nvPr userDrawn="1"/>
        </p:nvSpPr>
        <p:spPr bwMode="ltGray">
          <a:xfrm>
            <a:off x="8665598" y="4929028"/>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14" name="Rectangle 4"/>
          <p:cNvSpPr>
            <a:spLocks noChangeArrowheads="1"/>
          </p:cNvSpPr>
          <p:nvPr userDrawn="1"/>
        </p:nvSpPr>
        <p:spPr bwMode="ltGray">
          <a:xfrm>
            <a:off x="292043" y="4916599"/>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spTree>
    <p:extLst>
      <p:ext uri="{BB962C8B-B14F-4D97-AF65-F5344CB8AC3E}">
        <p14:creationId xmlns:p14="http://schemas.microsoft.com/office/powerpoint/2010/main" val="253145271"/>
      </p:ext>
    </p:extLst>
  </p:cSld>
  <p:clrMapOvr>
    <a:overrideClrMapping bg1="dk1" tx1="lt1" bg2="dk2" tx2="lt2" accent1="accent1" accent2="accent2" accent3="accent3" accent4="accent4" accent5="accent5" accent6="accent6" hlink="hlink" folHlink="folHlink"/>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Small photo_top left">
    <p:bg>
      <p:bgRef idx="1001">
        <a:schemeClr val="bg2"/>
      </p:bgRef>
    </p:bg>
    <p:spTree>
      <p:nvGrpSpPr>
        <p:cNvPr id="1" name=""/>
        <p:cNvGrpSpPr/>
        <p:nvPr/>
      </p:nvGrpSpPr>
      <p:grpSpPr>
        <a:xfrm>
          <a:off x="0" y="0"/>
          <a:ext cx="0" cy="0"/>
          <a:chOff x="0" y="0"/>
          <a:chExt cx="0" cy="0"/>
        </a:xfrm>
      </p:grpSpPr>
      <p:sp>
        <p:nvSpPr>
          <p:cNvPr id="32" name="Rectangle 31"/>
          <p:cNvSpPr/>
          <p:nvPr/>
        </p:nvSpPr>
        <p:spPr>
          <a:xfrm>
            <a:off x="338329" y="233172"/>
            <a:ext cx="3273552" cy="184480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US">
              <a:latin typeface="+mj-lt"/>
            </a:endParaRPr>
          </a:p>
        </p:txBody>
      </p:sp>
      <p:sp>
        <p:nvSpPr>
          <p:cNvPr id="26" name="Picture Placeholder 25"/>
          <p:cNvSpPr>
            <a:spLocks noGrp="1"/>
          </p:cNvSpPr>
          <p:nvPr>
            <p:ph type="pic" sz="quarter" idx="10"/>
          </p:nvPr>
        </p:nvSpPr>
        <p:spPr>
          <a:xfrm>
            <a:off x="338329" y="233172"/>
            <a:ext cx="3273552" cy="1844802"/>
          </a:xfrm>
          <a:prstGeom prst="rect">
            <a:avLst/>
          </a:prstGeom>
          <a:solidFill>
            <a:schemeClr val="bg1">
              <a:alpha val="30000"/>
            </a:schemeClr>
          </a:solidFill>
          <a:ln>
            <a:solidFill>
              <a:schemeClr val="bg2"/>
            </a:solidFill>
          </a:ln>
          <a:effectLst/>
        </p:spPr>
        <p:txBody>
          <a:bodyPr vert="horz" lIns="68589" tIns="34295" rIns="68589" bIns="34295" rtlCol="0" anchor="ctr" anchorCtr="0">
            <a:normAutofit/>
          </a:bodyPr>
          <a:lstStyle>
            <a:lvl1pPr marL="0" indent="0" algn="ctr" defTabSz="685891" rtl="0" eaLnBrk="1" latinLnBrk="0" hangingPunct="1">
              <a:lnSpc>
                <a:spcPct val="95000"/>
              </a:lnSpc>
              <a:spcBef>
                <a:spcPts val="1080"/>
              </a:spcBef>
              <a:buClr>
                <a:srgbClr val="92D050"/>
              </a:buClr>
              <a:buSzPct val="90000"/>
              <a:buFont typeface="Arial" pitchFamily="34" charset="0"/>
              <a:buNone/>
              <a:tabLst/>
              <a:defRPr lang="en-US" sz="1500" kern="1200" dirty="0">
                <a:solidFill>
                  <a:schemeClr val="tx1"/>
                </a:solidFill>
                <a:latin typeface="+mj-lt"/>
                <a:ea typeface="+mn-ea"/>
                <a:cs typeface="+mn-cs"/>
              </a:defRPr>
            </a:lvl1pPr>
          </a:lstStyle>
          <a:p>
            <a:r>
              <a:rPr lang="en-GB" smtClean="0"/>
              <a:t>Drag picture to placeholder or click icon to add</a:t>
            </a:r>
            <a:endParaRPr lang="en-US" dirty="0"/>
          </a:p>
        </p:txBody>
      </p:sp>
      <p:sp>
        <p:nvSpPr>
          <p:cNvPr id="9" name="Title 8"/>
          <p:cNvSpPr>
            <a:spLocks noGrp="1"/>
          </p:cNvSpPr>
          <p:nvPr>
            <p:ph type="title" hasCustomPrompt="1"/>
          </p:nvPr>
        </p:nvSpPr>
        <p:spPr>
          <a:xfrm>
            <a:off x="238092" y="2571750"/>
            <a:ext cx="7009298" cy="1066446"/>
          </a:xfrm>
        </p:spPr>
        <p:txBody>
          <a:bodyPr anchor="t">
            <a:noAutofit/>
          </a:bodyPr>
          <a:lstStyle>
            <a:lvl1pPr marL="0" marR="0" indent="0" algn="l" defTabSz="685891" rtl="0" eaLnBrk="1" fontAlgn="auto" latinLnBrk="0" hangingPunct="1">
              <a:lnSpc>
                <a:spcPct val="80000"/>
              </a:lnSpc>
              <a:spcBef>
                <a:spcPct val="0"/>
              </a:spcBef>
              <a:spcAft>
                <a:spcPts val="0"/>
              </a:spcAft>
              <a:buClrTx/>
              <a:buSzTx/>
              <a:buFontTx/>
              <a:buNone/>
              <a:tabLst/>
              <a:defRPr sz="4500">
                <a:solidFill>
                  <a:schemeClr val="tx1"/>
                </a:solidFill>
                <a:latin typeface="+mj-lt"/>
              </a:defRPr>
            </a:lvl1pPr>
          </a:lstStyle>
          <a:p>
            <a:r>
              <a:rPr lang="en-US" dirty="0" smtClean="0"/>
              <a:t>Large photo </a:t>
            </a:r>
            <a:br>
              <a:rPr lang="en-US" dirty="0" smtClean="0"/>
            </a:br>
            <a:r>
              <a:rPr lang="en-US" dirty="0" smtClean="0"/>
              <a:t>caption here.</a:t>
            </a:r>
          </a:p>
        </p:txBody>
      </p:sp>
      <p:sp>
        <p:nvSpPr>
          <p:cNvPr id="8" name="Rectangle 4"/>
          <p:cNvSpPr>
            <a:spLocks noChangeArrowheads="1"/>
          </p:cNvSpPr>
          <p:nvPr userDrawn="1"/>
        </p:nvSpPr>
        <p:spPr bwMode="ltGray">
          <a:xfrm>
            <a:off x="292042" y="4916594"/>
            <a:ext cx="3420515" cy="154535"/>
          </a:xfrm>
          <a:prstGeom prst="rect">
            <a:avLst/>
          </a:prstGeom>
          <a:noFill/>
          <a:ln w="9525">
            <a:noFill/>
            <a:miter lim="800000"/>
            <a:headEnd/>
            <a:tailEnd/>
          </a:ln>
          <a:effectLst/>
        </p:spPr>
        <p:txBody>
          <a:bodyPr wrap="square" lIns="61601" tIns="30800" rIns="61601" bIns="30800" anchor="b" anchorCtr="0">
            <a:spAutoFit/>
          </a:bodyPr>
          <a:lstStyle/>
          <a:p>
            <a:pPr algn="l" defTabSz="610872">
              <a:lnSpc>
                <a:spcPct val="100000"/>
              </a:lnSpc>
            </a:pPr>
            <a:r>
              <a:rPr lang="en-US" sz="600" dirty="0" smtClean="0">
                <a:solidFill>
                  <a:schemeClr val="bg2"/>
                </a:solidFill>
                <a:latin typeface="+mj-lt"/>
              </a:rPr>
              <a:t>© 2013</a:t>
            </a:r>
            <a:r>
              <a:rPr lang="en-US" sz="600" baseline="0" dirty="0" smtClean="0">
                <a:solidFill>
                  <a:schemeClr val="bg2"/>
                </a:solidFill>
                <a:latin typeface="+mj-lt"/>
              </a:rPr>
              <a:t>  </a:t>
            </a:r>
            <a:r>
              <a:rPr lang="en-US" sz="600" dirty="0" smtClean="0">
                <a:solidFill>
                  <a:schemeClr val="bg2"/>
                </a:solidFill>
                <a:latin typeface="+mj-lt"/>
              </a:rPr>
              <a:t>Cisco and/or its affiliates. All rights reserved.</a:t>
            </a:r>
            <a:endParaRPr lang="en-US" sz="600" dirty="0">
              <a:solidFill>
                <a:schemeClr val="bg2"/>
              </a:solidFill>
              <a:latin typeface="+mj-lt"/>
            </a:endParaRPr>
          </a:p>
        </p:txBody>
      </p:sp>
      <p:sp>
        <p:nvSpPr>
          <p:cNvPr id="10" name="Rectangle 7"/>
          <p:cNvSpPr>
            <a:spLocks noChangeArrowheads="1"/>
          </p:cNvSpPr>
          <p:nvPr userDrawn="1"/>
        </p:nvSpPr>
        <p:spPr bwMode="ltGray">
          <a:xfrm>
            <a:off x="8665592" y="4912215"/>
            <a:ext cx="215777" cy="154535"/>
          </a:xfrm>
          <a:prstGeom prst="rect">
            <a:avLst/>
          </a:prstGeom>
          <a:noFill/>
          <a:ln w="9525" algn="ctr">
            <a:noFill/>
            <a:miter lim="800000"/>
            <a:headEnd/>
            <a:tailEnd/>
          </a:ln>
          <a:effectLst/>
        </p:spPr>
        <p:txBody>
          <a:bodyPr wrap="none" lIns="61601" tIns="30800" rIns="61601" bIns="30800" anchor="b">
            <a:spAutoFit/>
          </a:bodyPr>
          <a:lstStyle/>
          <a:p>
            <a:pPr algn="r" defTabSz="610872">
              <a:lnSpc>
                <a:spcPct val="100000"/>
              </a:lnSpc>
            </a:pPr>
            <a:fld id="{DFCF27A5-1A5B-48D3-A060-2758FFBB1ADD}" type="slidenum">
              <a:rPr lang="en-US" sz="600">
                <a:solidFill>
                  <a:schemeClr val="bg2"/>
                </a:solidFill>
                <a:latin typeface="+mn-lt"/>
              </a:rPr>
              <a:pPr algn="r" defTabSz="610872">
                <a:lnSpc>
                  <a:spcPct val="100000"/>
                </a:lnSpc>
              </a:pPr>
              <a:t>‹#›</a:t>
            </a:fld>
            <a:endParaRPr lang="en-US" sz="600" dirty="0">
              <a:solidFill>
                <a:schemeClr val="bg2"/>
              </a:solidFill>
              <a:latin typeface="+mn-lt"/>
            </a:endParaRPr>
          </a:p>
        </p:txBody>
      </p:sp>
      <p:sp>
        <p:nvSpPr>
          <p:cNvPr id="15" name="Rectangle 7"/>
          <p:cNvSpPr>
            <a:spLocks noChangeArrowheads="1"/>
          </p:cNvSpPr>
          <p:nvPr userDrawn="1"/>
        </p:nvSpPr>
        <p:spPr bwMode="ltGray">
          <a:xfrm>
            <a:off x="8665598" y="4929028"/>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11" name="Rectangle 4"/>
          <p:cNvSpPr>
            <a:spLocks noChangeArrowheads="1"/>
          </p:cNvSpPr>
          <p:nvPr userDrawn="1"/>
        </p:nvSpPr>
        <p:spPr bwMode="ltGray">
          <a:xfrm>
            <a:off x="292043" y="4916599"/>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spTree>
    <p:extLst>
      <p:ext uri="{BB962C8B-B14F-4D97-AF65-F5344CB8AC3E}">
        <p14:creationId xmlns:p14="http://schemas.microsoft.com/office/powerpoint/2010/main" val="192760754"/>
      </p:ext>
    </p:extLst>
  </p:cSld>
  <p:clrMapOvr>
    <a:overrideClrMapping bg1="dk1" tx1="lt1" bg2="dk2" tx2="lt2" accent1="accent1" accent2="accent2" accent3="accent3" accent4="accent4" accent5="accent5" accent6="accent6" hlink="hlink" folHlink="folHlink"/>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Portrait photo_right side">
    <p:bg>
      <p:bgRef idx="1001">
        <a:schemeClr val="bg2"/>
      </p:bgRef>
    </p:bg>
    <p:spTree>
      <p:nvGrpSpPr>
        <p:cNvPr id="1" name=""/>
        <p:cNvGrpSpPr/>
        <p:nvPr/>
      </p:nvGrpSpPr>
      <p:grpSpPr>
        <a:xfrm>
          <a:off x="0" y="0"/>
          <a:ext cx="0" cy="0"/>
          <a:chOff x="0" y="0"/>
          <a:chExt cx="0" cy="0"/>
        </a:xfrm>
      </p:grpSpPr>
      <p:sp>
        <p:nvSpPr>
          <p:cNvPr id="40" name="Rectangle 39"/>
          <p:cNvSpPr/>
          <p:nvPr/>
        </p:nvSpPr>
        <p:spPr>
          <a:xfrm>
            <a:off x="4992624" y="644652"/>
            <a:ext cx="3630168" cy="37719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US">
              <a:latin typeface="+mj-lt"/>
            </a:endParaRPr>
          </a:p>
        </p:txBody>
      </p:sp>
      <p:sp>
        <p:nvSpPr>
          <p:cNvPr id="26" name="Picture Placeholder 25"/>
          <p:cNvSpPr>
            <a:spLocks noGrp="1"/>
          </p:cNvSpPr>
          <p:nvPr>
            <p:ph type="pic" sz="quarter" idx="10"/>
          </p:nvPr>
        </p:nvSpPr>
        <p:spPr>
          <a:xfrm>
            <a:off x="4992624" y="644652"/>
            <a:ext cx="3630168" cy="3771900"/>
          </a:xfrm>
          <a:prstGeom prst="rect">
            <a:avLst/>
          </a:prstGeom>
          <a:solidFill>
            <a:schemeClr val="bg1">
              <a:alpha val="30000"/>
            </a:schemeClr>
          </a:solidFill>
          <a:ln>
            <a:solidFill>
              <a:schemeClr val="bg2"/>
            </a:solidFill>
          </a:ln>
          <a:effectLst/>
        </p:spPr>
        <p:txBody>
          <a:bodyPr anchor="ctr" anchorCtr="0"/>
          <a:lstStyle>
            <a:lvl1pPr algn="ctr">
              <a:buFontTx/>
              <a:buNone/>
              <a:defRPr>
                <a:solidFill>
                  <a:schemeClr val="tx1"/>
                </a:solidFill>
                <a:latin typeface="+mj-lt"/>
              </a:defRPr>
            </a:lvl1pPr>
          </a:lstStyle>
          <a:p>
            <a:r>
              <a:rPr lang="en-GB" smtClean="0"/>
              <a:t>Drag picture to placeholder or click icon to add</a:t>
            </a:r>
            <a:endParaRPr lang="en-US" dirty="0"/>
          </a:p>
        </p:txBody>
      </p:sp>
      <p:sp>
        <p:nvSpPr>
          <p:cNvPr id="9" name="Title 8"/>
          <p:cNvSpPr>
            <a:spLocks noGrp="1"/>
          </p:cNvSpPr>
          <p:nvPr>
            <p:ph type="title"/>
          </p:nvPr>
        </p:nvSpPr>
        <p:spPr>
          <a:xfrm>
            <a:off x="254870" y="546730"/>
            <a:ext cx="4349918" cy="813985"/>
          </a:xfrm>
        </p:spPr>
        <p:txBody>
          <a:bodyPr anchor="t">
            <a:noAutofit/>
          </a:bodyPr>
          <a:lstStyle>
            <a:lvl1pPr>
              <a:lnSpc>
                <a:spcPct val="90000"/>
              </a:lnSpc>
              <a:defRPr sz="2500">
                <a:solidFill>
                  <a:schemeClr val="tx1"/>
                </a:solidFill>
                <a:latin typeface="+mj-lt"/>
              </a:defRPr>
            </a:lvl1pPr>
          </a:lstStyle>
          <a:p>
            <a:r>
              <a:rPr lang="en-GB" smtClean="0"/>
              <a:t>Click to edit Master title style</a:t>
            </a:r>
            <a:endParaRPr lang="en-US" dirty="0"/>
          </a:p>
        </p:txBody>
      </p:sp>
      <p:sp>
        <p:nvSpPr>
          <p:cNvPr id="8" name="Rectangle 4"/>
          <p:cNvSpPr>
            <a:spLocks noChangeArrowheads="1"/>
          </p:cNvSpPr>
          <p:nvPr userDrawn="1"/>
        </p:nvSpPr>
        <p:spPr bwMode="ltGray">
          <a:xfrm>
            <a:off x="265666" y="4916594"/>
            <a:ext cx="3420515" cy="154535"/>
          </a:xfrm>
          <a:prstGeom prst="rect">
            <a:avLst/>
          </a:prstGeom>
          <a:noFill/>
          <a:ln w="9525">
            <a:noFill/>
            <a:miter lim="800000"/>
            <a:headEnd/>
            <a:tailEnd/>
          </a:ln>
          <a:effectLst/>
        </p:spPr>
        <p:txBody>
          <a:bodyPr wrap="square" lIns="61601" tIns="30800" rIns="61601" bIns="30800" anchor="b" anchorCtr="0">
            <a:spAutoFit/>
          </a:bodyPr>
          <a:lstStyle/>
          <a:p>
            <a:pPr algn="l" defTabSz="610872">
              <a:lnSpc>
                <a:spcPct val="100000"/>
              </a:lnSpc>
            </a:pPr>
            <a:r>
              <a:rPr lang="en-US" sz="600" dirty="0" smtClean="0">
                <a:solidFill>
                  <a:schemeClr val="bg2"/>
                </a:solidFill>
                <a:latin typeface="+mn-lt"/>
              </a:rPr>
              <a:t>© 2013</a:t>
            </a:r>
            <a:r>
              <a:rPr lang="en-US" sz="600" baseline="0" dirty="0" smtClean="0">
                <a:solidFill>
                  <a:schemeClr val="bg2"/>
                </a:solidFill>
                <a:latin typeface="+mn-lt"/>
              </a:rPr>
              <a:t>  </a:t>
            </a:r>
            <a:r>
              <a:rPr lang="en-US" sz="600" dirty="0" smtClean="0">
                <a:solidFill>
                  <a:schemeClr val="bg2"/>
                </a:solidFill>
                <a:latin typeface="+mn-lt"/>
              </a:rPr>
              <a:t>Cisco and/or its affiliates. All rights reserved.</a:t>
            </a:r>
            <a:endParaRPr lang="en-US" sz="600" dirty="0">
              <a:solidFill>
                <a:schemeClr val="bg2"/>
              </a:solidFill>
              <a:latin typeface="+mn-lt"/>
            </a:endParaRPr>
          </a:p>
        </p:txBody>
      </p:sp>
      <p:sp>
        <p:nvSpPr>
          <p:cNvPr id="10" name="Rectangle 7"/>
          <p:cNvSpPr>
            <a:spLocks noChangeArrowheads="1"/>
          </p:cNvSpPr>
          <p:nvPr userDrawn="1"/>
        </p:nvSpPr>
        <p:spPr bwMode="ltGray">
          <a:xfrm>
            <a:off x="8665592" y="4912215"/>
            <a:ext cx="215777" cy="154535"/>
          </a:xfrm>
          <a:prstGeom prst="rect">
            <a:avLst/>
          </a:prstGeom>
          <a:noFill/>
          <a:ln w="9525" algn="ctr">
            <a:noFill/>
            <a:miter lim="800000"/>
            <a:headEnd/>
            <a:tailEnd/>
          </a:ln>
          <a:effectLst/>
        </p:spPr>
        <p:txBody>
          <a:bodyPr wrap="none" lIns="61601" tIns="30800" rIns="61601" bIns="30800" anchor="b">
            <a:spAutoFit/>
          </a:bodyPr>
          <a:lstStyle/>
          <a:p>
            <a:pPr algn="r" defTabSz="610872">
              <a:lnSpc>
                <a:spcPct val="100000"/>
              </a:lnSpc>
            </a:pPr>
            <a:fld id="{DFCF27A5-1A5B-48D3-A060-2758FFBB1ADD}" type="slidenum">
              <a:rPr lang="en-US" sz="600">
                <a:solidFill>
                  <a:schemeClr val="bg2"/>
                </a:solidFill>
                <a:latin typeface="+mn-lt"/>
              </a:rPr>
              <a:pPr algn="r" defTabSz="610872">
                <a:lnSpc>
                  <a:spcPct val="100000"/>
                </a:lnSpc>
              </a:pPr>
              <a:t>‹#›</a:t>
            </a:fld>
            <a:endParaRPr lang="en-US" sz="600" dirty="0">
              <a:solidFill>
                <a:schemeClr val="bg2"/>
              </a:solidFill>
              <a:latin typeface="+mn-lt"/>
            </a:endParaRPr>
          </a:p>
        </p:txBody>
      </p:sp>
      <p:sp>
        <p:nvSpPr>
          <p:cNvPr id="12" name="Rectangle 7"/>
          <p:cNvSpPr>
            <a:spLocks noChangeArrowheads="1"/>
          </p:cNvSpPr>
          <p:nvPr userDrawn="1"/>
        </p:nvSpPr>
        <p:spPr bwMode="ltGray">
          <a:xfrm>
            <a:off x="8665598" y="4929028"/>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14" name="Rectangle 4"/>
          <p:cNvSpPr>
            <a:spLocks noChangeArrowheads="1"/>
          </p:cNvSpPr>
          <p:nvPr userDrawn="1"/>
        </p:nvSpPr>
        <p:spPr bwMode="ltGray">
          <a:xfrm>
            <a:off x="292043" y="4916599"/>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spTree>
    <p:extLst>
      <p:ext uri="{BB962C8B-B14F-4D97-AF65-F5344CB8AC3E}">
        <p14:creationId xmlns:p14="http://schemas.microsoft.com/office/powerpoint/2010/main" val="3965782130"/>
      </p:ext>
    </p:extLst>
  </p:cSld>
  <p:clrMapOvr>
    <a:overrideClrMapping bg1="dk1" tx1="lt1" bg2="dk2" tx2="lt2" accent1="accent1" accent2="accent2" accent3="accent3" accent4="accent4" accent5="accent5" accent6="accent6" hlink="hlink" folHlink="folHlink"/>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3348" y="0"/>
            <a:ext cx="9144000" cy="5143500"/>
          </a:xfrm>
          <a:prstGeom prst="rect">
            <a:avLst/>
          </a:prstGeom>
        </p:spPr>
        <p:txBody>
          <a:bodyPr vert="horz"/>
          <a:lstStyle>
            <a:lvl1pPr marL="0" indent="0" algn="ctr">
              <a:buNone/>
              <a:defRPr sz="1500" baseline="0">
                <a:latin typeface="+mn-lt"/>
                <a:cs typeface="CiscoSans ExtraLight"/>
              </a:defRPr>
            </a:lvl1pPr>
          </a:lstStyle>
          <a:p>
            <a:r>
              <a:rPr lang="en-GB" smtClean="0"/>
              <a:t>Drag picture to placeholder or click icon to add</a:t>
            </a:r>
            <a:endParaRPr lang="en-US" dirty="0"/>
          </a:p>
        </p:txBody>
      </p:sp>
    </p:spTree>
    <p:extLst>
      <p:ext uri="{BB962C8B-B14F-4D97-AF65-F5344CB8AC3E}">
        <p14:creationId xmlns:p14="http://schemas.microsoft.com/office/powerpoint/2010/main" val="707472368"/>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308008" y="240631"/>
            <a:ext cx="8447031" cy="4408370"/>
          </a:xfrm>
          <a:prstGeom prst="rect">
            <a:avLst/>
          </a:prstGeom>
        </p:spPr>
        <p:txBody>
          <a:bodyPr vert="horz"/>
          <a:lstStyle>
            <a:lvl1pPr marL="0" indent="0" algn="ctr">
              <a:buNone/>
              <a:defRPr sz="1500" baseline="0">
                <a:latin typeface="+mn-lt"/>
                <a:cs typeface="CiscoSans ExtraLight"/>
              </a:defRPr>
            </a:lvl1pPr>
          </a:lstStyle>
          <a:p>
            <a:r>
              <a:rPr lang="en-GB" smtClean="0"/>
              <a:t>Drag picture to placeholder or click icon to add</a:t>
            </a:r>
            <a:endParaRPr lang="en-US" dirty="0"/>
          </a:p>
        </p:txBody>
      </p:sp>
    </p:spTree>
    <p:extLst>
      <p:ext uri="{BB962C8B-B14F-4D97-AF65-F5344CB8AC3E}">
        <p14:creationId xmlns:p14="http://schemas.microsoft.com/office/powerpoint/2010/main" val="3669924139"/>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2_Full bleed photo">
    <p:bg>
      <p:bgPr>
        <a:solidFill>
          <a:schemeClr val="tx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0"/>
            <a:ext cx="9144001" cy="4983479"/>
          </a:xfrm>
          <a:prstGeom prst="rect">
            <a:avLst/>
          </a:prstGeom>
        </p:spPr>
        <p:txBody>
          <a:bodyPr vert="horz"/>
          <a:lstStyle>
            <a:lvl1pPr marL="0" indent="0" algn="ctr">
              <a:buNone/>
              <a:defRPr sz="1500" baseline="0">
                <a:solidFill>
                  <a:schemeClr val="bg1"/>
                </a:solidFill>
                <a:latin typeface="+mn-lt"/>
                <a:cs typeface="CiscoSans ExtraLight"/>
              </a:defRPr>
            </a:lvl1pPr>
          </a:lstStyle>
          <a:p>
            <a:r>
              <a:rPr lang="en-GB" smtClean="0"/>
              <a:t>Drag picture to placeholder or click icon to add</a:t>
            </a:r>
            <a:endParaRPr lang="en-US" dirty="0"/>
          </a:p>
        </p:txBody>
      </p:sp>
      <p:cxnSp>
        <p:nvCxnSpPr>
          <p:cNvPr id="7" name="Straight Connector 6"/>
          <p:cNvCxnSpPr/>
          <p:nvPr userDrawn="1"/>
        </p:nvCxnSpPr>
        <p:spPr>
          <a:xfrm>
            <a:off x="0" y="5057775"/>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3882516"/>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Wide screen video">
    <p:bg>
      <p:bgRef idx="1001">
        <a:schemeClr val="bg2"/>
      </p:bgRef>
    </p:bg>
    <p:spTree>
      <p:nvGrpSpPr>
        <p:cNvPr id="1" name=""/>
        <p:cNvGrpSpPr/>
        <p:nvPr/>
      </p:nvGrpSpPr>
      <p:grpSpPr>
        <a:xfrm>
          <a:off x="0" y="0"/>
          <a:ext cx="0" cy="0"/>
          <a:chOff x="0" y="0"/>
          <a:chExt cx="0" cy="0"/>
        </a:xfrm>
      </p:grpSpPr>
      <p:sp>
        <p:nvSpPr>
          <p:cNvPr id="40" name="Media Placeholder 39"/>
          <p:cNvSpPr>
            <a:spLocks noGrp="1"/>
          </p:cNvSpPr>
          <p:nvPr>
            <p:ph type="media" sz="quarter" idx="11"/>
          </p:nvPr>
        </p:nvSpPr>
        <p:spPr>
          <a:xfrm>
            <a:off x="2916766" y="582930"/>
            <a:ext cx="5899416" cy="3319272"/>
          </a:xfrm>
          <a:prstGeom prst="rect">
            <a:avLst/>
          </a:prstGeom>
          <a:solidFill>
            <a:schemeClr val="tx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lIns="68586" tIns="34294" rIns="68586" bIns="34294" rtlCol="0" anchor="ctr">
            <a:normAutofit/>
          </a:bodyPr>
          <a:lstStyle>
            <a:lvl1pPr marL="0" indent="0" algn="ctr" defTabSz="685862" rtl="0" eaLnBrk="1" latinLnBrk="0" hangingPunct="1">
              <a:lnSpc>
                <a:spcPct val="95000"/>
              </a:lnSpc>
              <a:spcBef>
                <a:spcPts val="1080"/>
              </a:spcBef>
              <a:buClr>
                <a:srgbClr val="92D050"/>
              </a:buClr>
              <a:buSzPct val="90000"/>
              <a:buFont typeface="Arial" pitchFamily="34" charset="0"/>
              <a:buNone/>
              <a:tabLst/>
              <a:defRPr lang="en-US" sz="1400" kern="1200" baseline="0" smtClean="0">
                <a:solidFill>
                  <a:schemeClr val="lt1"/>
                </a:solidFill>
                <a:latin typeface="+mn-lt"/>
                <a:ea typeface="+mn-ea"/>
                <a:cs typeface="CiscoSans"/>
              </a:defRPr>
            </a:lvl1pPr>
          </a:lstStyle>
          <a:p>
            <a:r>
              <a:rPr lang="en-GB" smtClean="0"/>
              <a:t>Click icon to add media</a:t>
            </a:r>
            <a:endParaRPr lang="en-US" dirty="0"/>
          </a:p>
        </p:txBody>
      </p:sp>
      <p:sp>
        <p:nvSpPr>
          <p:cNvPr id="38" name="Rectangle 7"/>
          <p:cNvSpPr>
            <a:spLocks noChangeArrowheads="1"/>
          </p:cNvSpPr>
          <p:nvPr userDrawn="1"/>
        </p:nvSpPr>
        <p:spPr bwMode="ltGray">
          <a:xfrm>
            <a:off x="8665598" y="4929028"/>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39" name="Rectangle 4"/>
          <p:cNvSpPr>
            <a:spLocks noChangeArrowheads="1"/>
          </p:cNvSpPr>
          <p:nvPr userDrawn="1"/>
        </p:nvSpPr>
        <p:spPr bwMode="ltGray">
          <a:xfrm>
            <a:off x="292043" y="4916599"/>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spTree>
    <p:extLst>
      <p:ext uri="{BB962C8B-B14F-4D97-AF65-F5344CB8AC3E}">
        <p14:creationId xmlns:p14="http://schemas.microsoft.com/office/powerpoint/2010/main" val="2393802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Standard video">
    <p:bg>
      <p:bgRef idx="1001">
        <a:schemeClr val="bg2"/>
      </p:bgRef>
    </p:bg>
    <p:spTree>
      <p:nvGrpSpPr>
        <p:cNvPr id="1" name=""/>
        <p:cNvGrpSpPr/>
        <p:nvPr/>
      </p:nvGrpSpPr>
      <p:grpSpPr>
        <a:xfrm>
          <a:off x="0" y="0"/>
          <a:ext cx="0" cy="0"/>
          <a:chOff x="0" y="0"/>
          <a:chExt cx="0" cy="0"/>
        </a:xfrm>
      </p:grpSpPr>
      <p:sp>
        <p:nvSpPr>
          <p:cNvPr id="21" name="Media Placeholder 20"/>
          <p:cNvSpPr>
            <a:spLocks noGrp="1"/>
          </p:cNvSpPr>
          <p:nvPr>
            <p:ph type="media" sz="quarter" idx="10"/>
          </p:nvPr>
        </p:nvSpPr>
        <p:spPr>
          <a:xfrm>
            <a:off x="4391620" y="584002"/>
            <a:ext cx="4424562" cy="3319272"/>
          </a:xfrm>
          <a:prstGeom prst="rect">
            <a:avLst/>
          </a:prstGeom>
          <a:solidFill>
            <a:schemeClr val="tx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lIns="68586" tIns="34294" rIns="68586" bIns="34294" rtlCol="0" anchor="ctr">
            <a:normAutofit/>
          </a:bodyPr>
          <a:lstStyle>
            <a:lvl1pPr marL="0" indent="0" algn="ctr" defTabSz="685862" rtl="0" eaLnBrk="1" latinLnBrk="0" hangingPunct="1">
              <a:lnSpc>
                <a:spcPct val="95000"/>
              </a:lnSpc>
              <a:spcBef>
                <a:spcPts val="1080"/>
              </a:spcBef>
              <a:buClr>
                <a:srgbClr val="92D050"/>
              </a:buClr>
              <a:buSzPct val="90000"/>
              <a:buFont typeface="Arial" pitchFamily="34" charset="0"/>
              <a:buNone/>
              <a:tabLst/>
              <a:defRPr lang="en-US" sz="1400" kern="1200">
                <a:solidFill>
                  <a:schemeClr val="lt1"/>
                </a:solidFill>
                <a:latin typeface="+mn-lt"/>
                <a:ea typeface="+mn-ea"/>
                <a:cs typeface="CiscoSans"/>
              </a:defRPr>
            </a:lvl1pPr>
          </a:lstStyle>
          <a:p>
            <a:r>
              <a:rPr lang="en-GB" smtClean="0"/>
              <a:t>Click icon to add media</a:t>
            </a:r>
            <a:endParaRPr lang="en-US" dirty="0"/>
          </a:p>
        </p:txBody>
      </p:sp>
      <p:sp>
        <p:nvSpPr>
          <p:cNvPr id="22" name="Rectangle 7"/>
          <p:cNvSpPr>
            <a:spLocks noChangeArrowheads="1"/>
          </p:cNvSpPr>
          <p:nvPr userDrawn="1"/>
        </p:nvSpPr>
        <p:spPr bwMode="ltGray">
          <a:xfrm>
            <a:off x="8665598" y="4929028"/>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6" name="Rectangle 4"/>
          <p:cNvSpPr>
            <a:spLocks noChangeArrowheads="1"/>
          </p:cNvSpPr>
          <p:nvPr userDrawn="1"/>
        </p:nvSpPr>
        <p:spPr bwMode="ltGray">
          <a:xfrm>
            <a:off x="292043" y="4916599"/>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spTree>
    <p:extLst>
      <p:ext uri="{BB962C8B-B14F-4D97-AF65-F5344CB8AC3E}">
        <p14:creationId xmlns:p14="http://schemas.microsoft.com/office/powerpoint/2010/main" val="24452481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p:cSld name="Blank_gradient only">
    <p:bg>
      <p:bgRef idx="1001">
        <a:schemeClr val="bg2"/>
      </p:bgRef>
    </p:bg>
    <p:spTree>
      <p:nvGrpSpPr>
        <p:cNvPr id="1" name=""/>
        <p:cNvGrpSpPr/>
        <p:nvPr/>
      </p:nvGrpSpPr>
      <p:grpSpPr>
        <a:xfrm>
          <a:off x="0" y="0"/>
          <a:ext cx="0" cy="0"/>
          <a:chOff x="0" y="0"/>
          <a:chExt cx="0" cy="0"/>
        </a:xfrm>
      </p:grpSpPr>
      <p:sp>
        <p:nvSpPr>
          <p:cNvPr id="7"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8" name="Rectangle 4"/>
          <p:cNvSpPr>
            <a:spLocks noChangeArrowheads="1"/>
          </p:cNvSpPr>
          <p:nvPr userDrawn="1"/>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cxnSp>
        <p:nvCxnSpPr>
          <p:cNvPr id="9" name="Straight Connector 8"/>
          <p:cNvCxnSpPr/>
          <p:nvPr userDrawn="1"/>
        </p:nvCxnSpPr>
        <p:spPr>
          <a:xfrm>
            <a:off x="0" y="5057775"/>
            <a:ext cx="9144000" cy="0"/>
          </a:xfrm>
          <a:prstGeom prst="line">
            <a:avLst/>
          </a:prstGeom>
          <a:ln w="177800">
            <a:gradFill>
              <a:gsLst>
                <a:gs pos="0">
                  <a:schemeClr val="bg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2359345"/>
      </p:ext>
    </p:extLst>
  </p:cSld>
  <p:clrMapOvr>
    <a:overrideClrMapping bg1="dk1" tx1="lt1" bg2="dk2" tx2="lt2" accent1="accent1" accent2="accent2" accent3="accent3" accent4="accent4" accent5="accent5" accent6="accent6" hlink="hlink" folHlink="folHlink"/>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p:cSld name="1_Blank_gradient only">
    <p:bg>
      <p:bgPr>
        <a:solidFill>
          <a:schemeClr val="accent5"/>
        </a:solidFill>
        <a:effectLst/>
      </p:bgPr>
    </p:bg>
    <p:spTree>
      <p:nvGrpSpPr>
        <p:cNvPr id="1" name=""/>
        <p:cNvGrpSpPr/>
        <p:nvPr/>
      </p:nvGrpSpPr>
      <p:grpSpPr>
        <a:xfrm>
          <a:off x="0" y="0"/>
          <a:ext cx="0" cy="0"/>
          <a:chOff x="0" y="0"/>
          <a:chExt cx="0" cy="0"/>
        </a:xfrm>
      </p:grpSpPr>
      <p:sp>
        <p:nvSpPr>
          <p:cNvPr id="7"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9" name="Rectangle 4"/>
          <p:cNvSpPr>
            <a:spLocks noChangeArrowheads="1"/>
          </p:cNvSpPr>
          <p:nvPr userDrawn="1"/>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cxnSp>
        <p:nvCxnSpPr>
          <p:cNvPr id="8" name="Straight Connector 7"/>
          <p:cNvCxnSpPr/>
          <p:nvPr userDrawn="1"/>
        </p:nvCxnSpPr>
        <p:spPr>
          <a:xfrm>
            <a:off x="0" y="5057775"/>
            <a:ext cx="9144000" cy="0"/>
          </a:xfrm>
          <a:prstGeom prst="line">
            <a:avLst/>
          </a:prstGeom>
          <a:ln w="177800">
            <a:gradFill>
              <a:gsLst>
                <a:gs pos="0">
                  <a:schemeClr val="bg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239927"/>
      </p:ext>
    </p:extLst>
  </p:cSld>
  <p:clrMapOvr>
    <a:overrideClrMapping bg1="dk1" tx1="lt1" bg2="dk2" tx2="lt2" accent1="accent1" accent2="accent2" accent3="accent3" accent4="accent4" accent5="accent5" accent6="accent6" hlink="hlink" folHlink="folHlink"/>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76489" y="3209545"/>
            <a:ext cx="4684867" cy="288131"/>
          </a:xfrm>
          <a:prstGeom prst="rect">
            <a:avLst/>
          </a:prstGeom>
        </p:spPr>
        <p:txBody>
          <a:bodyPr vert="horz" lIns="68589" tIns="34295" rIns="68589" bIns="34295" rtlCol="0">
            <a:noAutofit/>
          </a:bodyPr>
          <a:lstStyle>
            <a:lvl1pPr marL="0" indent="0" algn="l" defTabSz="685891" rtl="0" eaLnBrk="1" latinLnBrk="0" hangingPunct="1">
              <a:lnSpc>
                <a:spcPct val="95000"/>
              </a:lnSpc>
              <a:spcBef>
                <a:spcPts val="1080"/>
              </a:spcBef>
              <a:buClr>
                <a:srgbClr val="92D050"/>
              </a:buClr>
              <a:buSzPct val="90000"/>
              <a:buFont typeface="Arial" pitchFamily="34" charset="0"/>
              <a:buNone/>
              <a:tabLst/>
              <a:defRPr lang="en-US" sz="1800" kern="1200" dirty="0">
                <a:solidFill>
                  <a:schemeClr val="tx2"/>
                </a:solidFill>
                <a:latin typeface="+mj-lt"/>
                <a:ea typeface="+mn-ea"/>
                <a:cs typeface="+mn-cs"/>
              </a:defRPr>
            </a:lvl1pPr>
            <a:lvl2pPr marL="342946" indent="0" algn="ctr">
              <a:buNone/>
              <a:defRPr>
                <a:solidFill>
                  <a:schemeClr val="tx1">
                    <a:tint val="75000"/>
                  </a:schemeClr>
                </a:solidFill>
              </a:defRPr>
            </a:lvl2pPr>
            <a:lvl3pPr marL="685891" indent="0" algn="ctr">
              <a:buNone/>
              <a:defRPr>
                <a:solidFill>
                  <a:schemeClr val="tx1">
                    <a:tint val="75000"/>
                  </a:schemeClr>
                </a:solidFill>
              </a:defRPr>
            </a:lvl3pPr>
            <a:lvl4pPr marL="1028837" indent="0" algn="ctr">
              <a:buNone/>
              <a:defRPr>
                <a:solidFill>
                  <a:schemeClr val="tx1">
                    <a:tint val="75000"/>
                  </a:schemeClr>
                </a:solidFill>
              </a:defRPr>
            </a:lvl4pPr>
            <a:lvl5pPr marL="1371783" indent="0" algn="ctr">
              <a:buNone/>
              <a:defRPr>
                <a:solidFill>
                  <a:schemeClr val="tx1">
                    <a:tint val="75000"/>
                  </a:schemeClr>
                </a:solidFill>
              </a:defRPr>
            </a:lvl5pPr>
            <a:lvl6pPr marL="1714729" indent="0" algn="ctr">
              <a:buNone/>
              <a:defRPr>
                <a:solidFill>
                  <a:schemeClr val="tx1">
                    <a:tint val="75000"/>
                  </a:schemeClr>
                </a:solidFill>
              </a:defRPr>
            </a:lvl6pPr>
            <a:lvl7pPr marL="2057674" indent="0" algn="ctr">
              <a:buNone/>
              <a:defRPr>
                <a:solidFill>
                  <a:schemeClr val="tx1">
                    <a:tint val="75000"/>
                  </a:schemeClr>
                </a:solidFill>
              </a:defRPr>
            </a:lvl7pPr>
            <a:lvl8pPr marL="2400620" indent="0" algn="ctr">
              <a:buNone/>
              <a:defRPr>
                <a:solidFill>
                  <a:schemeClr val="tx1">
                    <a:tint val="75000"/>
                  </a:schemeClr>
                </a:solidFill>
              </a:defRPr>
            </a:lvl8pPr>
            <a:lvl9pPr marL="2743566" indent="0" algn="ctr">
              <a:buNone/>
              <a:defRPr>
                <a:solidFill>
                  <a:schemeClr val="tx1">
                    <a:tint val="75000"/>
                  </a:schemeClr>
                </a:solidFill>
              </a:defRPr>
            </a:lvl9pPr>
          </a:lstStyle>
          <a:p>
            <a:pPr marL="0" lvl="0" indent="0" algn="l" defTabSz="685891" rtl="0" eaLnBrk="1" latinLnBrk="0" hangingPunct="1">
              <a:lnSpc>
                <a:spcPct val="95000"/>
              </a:lnSpc>
              <a:spcBef>
                <a:spcPts val="1080"/>
              </a:spcBef>
              <a:buClr>
                <a:srgbClr val="92D050"/>
              </a:buClr>
              <a:buSzPct val="90000"/>
              <a:buFont typeface="Arial" pitchFamily="34" charset="0"/>
              <a:buNone/>
              <a:tabLst/>
            </a:pPr>
            <a:r>
              <a:rPr lang="en-US" dirty="0" smtClean="0"/>
              <a:t>Presenter Name and Title Go Here</a:t>
            </a:r>
            <a:endParaRPr lang="en-US" dirty="0"/>
          </a:p>
        </p:txBody>
      </p:sp>
      <p:sp>
        <p:nvSpPr>
          <p:cNvPr id="27" name="Rectangle 3"/>
          <p:cNvSpPr>
            <a:spLocks noChangeArrowheads="1"/>
          </p:cNvSpPr>
          <p:nvPr/>
        </p:nvSpPr>
        <p:spPr bwMode="white">
          <a:xfrm>
            <a:off x="0" y="0"/>
            <a:ext cx="9144000" cy="133350"/>
          </a:xfrm>
          <a:prstGeom prst="rect">
            <a:avLst/>
          </a:prstGeom>
          <a:solidFill>
            <a:schemeClr val="bg2"/>
          </a:solidFill>
          <a:ln w="25400" algn="ctr">
            <a:noFill/>
            <a:miter lim="800000"/>
            <a:headEnd/>
            <a:tailEnd/>
          </a:ln>
          <a:effectLst/>
        </p:spPr>
        <p:txBody>
          <a:bodyPr wrap="none" lIns="68589" tIns="34295" rIns="68589" bIns="34295" anchor="ctr"/>
          <a:lstStyle/>
          <a:p>
            <a:endParaRPr lang="en-US">
              <a:latin typeface="+mj-lt"/>
            </a:endParaRPr>
          </a:p>
        </p:txBody>
      </p:sp>
      <p:sp>
        <p:nvSpPr>
          <p:cNvPr id="2" name="Title 1"/>
          <p:cNvSpPr>
            <a:spLocks noGrp="1"/>
          </p:cNvSpPr>
          <p:nvPr>
            <p:ph type="ctrTitle" hasCustomPrompt="1"/>
          </p:nvPr>
        </p:nvSpPr>
        <p:spPr>
          <a:xfrm>
            <a:off x="248799" y="2462022"/>
            <a:ext cx="4712557" cy="766763"/>
          </a:xfrm>
        </p:spPr>
        <p:txBody>
          <a:bodyPr vert="horz" lIns="61730" tIns="34295" rIns="61730" bIns="34295" rtlCol="0" anchor="b" anchorCtr="0">
            <a:noAutofit/>
          </a:bodyPr>
          <a:lstStyle>
            <a:lvl1pPr marL="0" indent="0" algn="l" defTabSz="685891" rtl="0" eaLnBrk="1" latinLnBrk="0" hangingPunct="1">
              <a:lnSpc>
                <a:spcPct val="80000"/>
              </a:lnSpc>
              <a:spcBef>
                <a:spcPct val="0"/>
              </a:spcBef>
              <a:buClr>
                <a:schemeClr val="tx1"/>
              </a:buClr>
              <a:buFont typeface="Ciscolight" pitchFamily="2" charset="0"/>
              <a:buNone/>
              <a:defRPr lang="en-US" sz="4500" b="0" kern="1200" spc="0" baseline="0" dirty="0">
                <a:gradFill>
                  <a:gsLst>
                    <a:gs pos="0">
                      <a:schemeClr val="accent1"/>
                    </a:gs>
                    <a:gs pos="77000">
                      <a:srgbClr val="01BBBB"/>
                    </a:gs>
                    <a:gs pos="100000">
                      <a:schemeClr val="accent6"/>
                    </a:gs>
                  </a:gsLst>
                  <a:lin ang="1200000" scaled="0"/>
                </a:gradFill>
                <a:latin typeface="+mj-lt"/>
                <a:ea typeface="+mj-ea"/>
                <a:cs typeface="+mj-cs"/>
              </a:defRPr>
            </a:lvl1pPr>
          </a:lstStyle>
          <a:p>
            <a:r>
              <a:rPr lang="en-US" dirty="0" smtClean="0"/>
              <a:t>Demo Title</a:t>
            </a:r>
            <a:endParaRPr lang="en-US" dirty="0"/>
          </a:p>
        </p:txBody>
      </p:sp>
      <p:sp>
        <p:nvSpPr>
          <p:cNvPr id="49" name="Rectangle 3"/>
          <p:cNvSpPr>
            <a:spLocks noChangeArrowheads="1"/>
          </p:cNvSpPr>
          <p:nvPr/>
        </p:nvSpPr>
        <p:spPr bwMode="hidden">
          <a:xfrm>
            <a:off x="0" y="0"/>
            <a:ext cx="9144000" cy="133350"/>
          </a:xfrm>
          <a:prstGeom prst="rect">
            <a:avLst/>
          </a:prstGeom>
          <a:solidFill>
            <a:schemeClr val="bg2"/>
          </a:solidFill>
          <a:ln w="25400" algn="ctr">
            <a:noFill/>
            <a:miter lim="800000"/>
            <a:headEnd/>
            <a:tailEnd/>
          </a:ln>
          <a:effectLst/>
        </p:spPr>
        <p:txBody>
          <a:bodyPr wrap="none" lIns="68589" tIns="34295" rIns="68589" bIns="34295" anchor="ctr"/>
          <a:lstStyle/>
          <a:p>
            <a:endParaRPr lang="en-US">
              <a:latin typeface="+mj-lt"/>
            </a:endParaRPr>
          </a:p>
        </p:txBody>
      </p:sp>
      <p:sp>
        <p:nvSpPr>
          <p:cNvPr id="31" name="Picture Placeholder 30"/>
          <p:cNvSpPr>
            <a:spLocks noGrp="1"/>
          </p:cNvSpPr>
          <p:nvPr>
            <p:ph type="pic" sz="quarter" idx="10" hasCustomPrompt="1"/>
          </p:nvPr>
        </p:nvSpPr>
        <p:spPr>
          <a:xfrm>
            <a:off x="5540376" y="1438275"/>
            <a:ext cx="2676525" cy="2166938"/>
          </a:xfrm>
          <a:prstGeom prst="rect">
            <a:avLst/>
          </a:prstGeom>
        </p:spPr>
        <p:txBody>
          <a:bodyPr anchor="ctr" anchorCtr="1"/>
          <a:lstStyle>
            <a:lvl1pPr marL="0" indent="0" algn="ctr">
              <a:buNone/>
              <a:defRPr>
                <a:solidFill>
                  <a:schemeClr val="tx2"/>
                </a:solidFill>
                <a:latin typeface="+mj-lt"/>
              </a:defRPr>
            </a:lvl1pPr>
          </a:lstStyle>
          <a:p>
            <a:r>
              <a:rPr lang="en-US" dirty="0" smtClean="0"/>
              <a:t>Insert photo here</a:t>
            </a:r>
            <a:endParaRPr lang="en-US" dirty="0"/>
          </a:p>
        </p:txBody>
      </p:sp>
    </p:spTree>
    <p:extLst>
      <p:ext uri="{BB962C8B-B14F-4D97-AF65-F5344CB8AC3E}">
        <p14:creationId xmlns:p14="http://schemas.microsoft.com/office/powerpoint/2010/main" val="341787135"/>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xmlns:p14="http://schemas.microsoft.com/office/powerpoint/2010/mai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2" grpId="0"/>
      <p:bldP spid="31" grpId="0"/>
    </p:bld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p:cSld name="2_Blank_gradient only">
    <p:bg>
      <p:bgPr>
        <a:gradFill>
          <a:gsLst>
            <a:gs pos="0">
              <a:schemeClr val="accent1"/>
            </a:gs>
            <a:gs pos="100000">
              <a:schemeClr val="accent6"/>
            </a:gs>
          </a:gsLst>
          <a:lin ang="0" scaled="0"/>
        </a:gradFill>
        <a:effectLst/>
      </p:bgPr>
    </p:bg>
    <p:spTree>
      <p:nvGrpSpPr>
        <p:cNvPr id="1" name=""/>
        <p:cNvGrpSpPr/>
        <p:nvPr/>
      </p:nvGrpSpPr>
      <p:grpSpPr>
        <a:xfrm>
          <a:off x="0" y="0"/>
          <a:ext cx="0" cy="0"/>
          <a:chOff x="0" y="0"/>
          <a:chExt cx="0" cy="0"/>
        </a:xfrm>
      </p:grpSpPr>
      <p:sp>
        <p:nvSpPr>
          <p:cNvPr id="7"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9" name="Rectangle 4"/>
          <p:cNvSpPr>
            <a:spLocks noChangeArrowheads="1"/>
          </p:cNvSpPr>
          <p:nvPr userDrawn="1"/>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cxnSp>
        <p:nvCxnSpPr>
          <p:cNvPr id="8" name="Straight Connector 7"/>
          <p:cNvCxnSpPr/>
          <p:nvPr userDrawn="1"/>
        </p:nvCxnSpPr>
        <p:spPr>
          <a:xfrm>
            <a:off x="0" y="5057775"/>
            <a:ext cx="9144000" cy="0"/>
          </a:xfrm>
          <a:prstGeom prst="line">
            <a:avLst/>
          </a:prstGeom>
          <a:ln w="177800">
            <a:gradFill>
              <a:gsLst>
                <a:gs pos="0">
                  <a:schemeClr val="bg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3205143"/>
      </p:ext>
    </p:extLst>
  </p:cSld>
  <p:clrMapOvr>
    <a:overrideClrMapping bg1="dk1" tx1="lt1" bg2="dk2" tx2="lt2" accent1="accent1" accent2="accent2" accent3="accent3" accent4="accent4" accent5="accent5" accent6="accent6" hlink="hlink" folHlink="folHlink"/>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3_Blank_gradient only">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1298305"/>
      </p:ext>
    </p:extLst>
  </p:cSld>
  <p:clrMapOvr>
    <a:overrideClrMapping bg1="lt1" tx1="dk1" bg2="lt2" tx2="dk2" accent1="accent1" accent2="accent2" accent3="accent3" accent4="accent4" accent5="accent5" accent6="accent6" hlink="hlink" folHlink="folHlink"/>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Closing Slide_green">
    <p:bg>
      <p:bgPr>
        <a:gradFill>
          <a:gsLst>
            <a:gs pos="0">
              <a:srgbClr val="272749"/>
            </a:gs>
            <a:gs pos="100000">
              <a:srgbClr val="32BEBD"/>
            </a:gs>
          </a:gsLst>
          <a:lin ang="0" scaled="0"/>
        </a:gradFill>
        <a:effectLst/>
      </p:bgPr>
    </p:bg>
    <p:spTree>
      <p:nvGrpSpPr>
        <p:cNvPr id="1" name=""/>
        <p:cNvGrpSpPr/>
        <p:nvPr/>
      </p:nvGrpSpPr>
      <p:grpSpPr>
        <a:xfrm>
          <a:off x="0" y="0"/>
          <a:ext cx="0" cy="0"/>
          <a:chOff x="0" y="0"/>
          <a:chExt cx="0" cy="0"/>
        </a:xfrm>
      </p:grpSpPr>
      <p:grpSp>
        <p:nvGrpSpPr>
          <p:cNvPr id="50" name="Group 5"/>
          <p:cNvGrpSpPr>
            <a:grpSpLocks/>
          </p:cNvGrpSpPr>
          <p:nvPr userDrawn="1"/>
        </p:nvGrpSpPr>
        <p:grpSpPr bwMode="auto">
          <a:xfrm>
            <a:off x="3947935" y="4088804"/>
            <a:ext cx="1240920" cy="659747"/>
            <a:chOff x="384" y="331"/>
            <a:chExt cx="912" cy="485"/>
          </a:xfrm>
        </p:grpSpPr>
        <p:sp>
          <p:nvSpPr>
            <p:cNvPr id="51" name="AutoShape 6"/>
            <p:cNvSpPr>
              <a:spLocks noChangeAspect="1" noChangeArrowheads="1" noTextEdit="1"/>
            </p:cNvSpPr>
            <p:nvPr/>
          </p:nvSpPr>
          <p:spPr bwMode="invGray">
            <a:xfrm>
              <a:off x="384" y="331"/>
              <a:ext cx="912" cy="485"/>
            </a:xfrm>
            <a:prstGeom prst="rect">
              <a:avLst/>
            </a:prstGeom>
            <a:noFill/>
            <a:ln w="9525">
              <a:noFill/>
              <a:miter lim="800000"/>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2" name="Rectangle 7"/>
            <p:cNvSpPr>
              <a:spLocks noChangeArrowheads="1"/>
            </p:cNvSpPr>
            <p:nvPr/>
          </p:nvSpPr>
          <p:spPr bwMode="invGray">
            <a:xfrm>
              <a:off x="640" y="652"/>
              <a:ext cx="42" cy="158"/>
            </a:xfrm>
            <a:prstGeom prst="rect">
              <a:avLst/>
            </a:prstGeom>
            <a:solidFill>
              <a:srgbClr val="FFFFFF"/>
            </a:solidFill>
            <a:ln w="9525">
              <a:noFill/>
              <a:miter lim="800000"/>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3" name="Freeform 8"/>
            <p:cNvSpPr>
              <a:spLocks/>
            </p:cNvSpPr>
            <p:nvPr/>
          </p:nvSpPr>
          <p:spPr bwMode="invGray">
            <a:xfrm>
              <a:off x="882" y="648"/>
              <a:ext cx="120" cy="166"/>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4" name="Freeform 9"/>
            <p:cNvSpPr>
              <a:spLocks/>
            </p:cNvSpPr>
            <p:nvPr/>
          </p:nvSpPr>
          <p:spPr bwMode="invGray">
            <a:xfrm>
              <a:off x="467" y="648"/>
              <a:ext cx="120" cy="166"/>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5" name="Freeform 10"/>
            <p:cNvSpPr>
              <a:spLocks noEditPoints="1"/>
            </p:cNvSpPr>
            <p:nvPr/>
          </p:nvSpPr>
          <p:spPr bwMode="invGray">
            <a:xfrm>
              <a:off x="1046" y="648"/>
              <a:ext cx="165" cy="166"/>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6" name="Freeform 11"/>
            <p:cNvSpPr>
              <a:spLocks/>
            </p:cNvSpPr>
            <p:nvPr/>
          </p:nvSpPr>
          <p:spPr bwMode="invGray">
            <a:xfrm>
              <a:off x="735" y="648"/>
              <a:ext cx="108" cy="166"/>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7" name="Freeform 12"/>
            <p:cNvSpPr>
              <a:spLocks/>
            </p:cNvSpPr>
            <p:nvPr/>
          </p:nvSpPr>
          <p:spPr bwMode="invGray">
            <a:xfrm>
              <a:off x="384" y="462"/>
              <a:ext cx="39" cy="81"/>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8" name="Freeform 13"/>
            <p:cNvSpPr>
              <a:spLocks/>
            </p:cNvSpPr>
            <p:nvPr/>
          </p:nvSpPr>
          <p:spPr bwMode="invGray">
            <a:xfrm>
              <a:off x="494"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9" name="Freeform 14"/>
            <p:cNvSpPr>
              <a:spLocks/>
            </p:cNvSpPr>
            <p:nvPr/>
          </p:nvSpPr>
          <p:spPr bwMode="invGray">
            <a:xfrm>
              <a:off x="601" y="333"/>
              <a:ext cx="39" cy="249"/>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0" name="Freeform 15"/>
            <p:cNvSpPr>
              <a:spLocks/>
            </p:cNvSpPr>
            <p:nvPr/>
          </p:nvSpPr>
          <p:spPr bwMode="invGray">
            <a:xfrm>
              <a:off x="711"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1" name="Freeform 16"/>
            <p:cNvSpPr>
              <a:spLocks/>
            </p:cNvSpPr>
            <p:nvPr/>
          </p:nvSpPr>
          <p:spPr bwMode="invGray">
            <a:xfrm>
              <a:off x="818" y="462"/>
              <a:ext cx="42" cy="81"/>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2" name="Freeform 17"/>
            <p:cNvSpPr>
              <a:spLocks/>
            </p:cNvSpPr>
            <p:nvPr/>
          </p:nvSpPr>
          <p:spPr bwMode="invGray">
            <a:xfrm>
              <a:off x="928"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3" name="Freeform 18"/>
            <p:cNvSpPr>
              <a:spLocks/>
            </p:cNvSpPr>
            <p:nvPr/>
          </p:nvSpPr>
          <p:spPr bwMode="invGray">
            <a:xfrm>
              <a:off x="1037" y="333"/>
              <a:ext cx="40" cy="249"/>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4" name="Freeform 19"/>
            <p:cNvSpPr>
              <a:spLocks/>
            </p:cNvSpPr>
            <p:nvPr/>
          </p:nvSpPr>
          <p:spPr bwMode="invGray">
            <a:xfrm>
              <a:off x="1145"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65" name="Freeform 20"/>
            <p:cNvSpPr>
              <a:spLocks/>
            </p:cNvSpPr>
            <p:nvPr/>
          </p:nvSpPr>
          <p:spPr bwMode="invGray">
            <a:xfrm>
              <a:off x="1254" y="462"/>
              <a:ext cx="40" cy="81"/>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grpSp>
    </p:spTree>
    <p:extLst>
      <p:ext uri="{BB962C8B-B14F-4D97-AF65-F5344CB8AC3E}">
        <p14:creationId xmlns:p14="http://schemas.microsoft.com/office/powerpoint/2010/main" val="246364312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Closing Slide-green thank you">
    <p:bg>
      <p:bgPr>
        <a:gradFill>
          <a:gsLst>
            <a:gs pos="0">
              <a:srgbClr val="272749"/>
            </a:gs>
            <a:gs pos="100000">
              <a:srgbClr val="32BEBD"/>
            </a:gs>
          </a:gsLst>
          <a:lin ang="0" scaled="0"/>
        </a:gradFill>
        <a:effectLst/>
      </p:bgPr>
    </p:bg>
    <p:spTree>
      <p:nvGrpSpPr>
        <p:cNvPr id="1" name=""/>
        <p:cNvGrpSpPr/>
        <p:nvPr/>
      </p:nvGrpSpPr>
      <p:grpSpPr>
        <a:xfrm>
          <a:off x="0" y="0"/>
          <a:ext cx="0" cy="0"/>
          <a:chOff x="0" y="0"/>
          <a:chExt cx="0" cy="0"/>
        </a:xfrm>
      </p:grpSpPr>
      <p:sp>
        <p:nvSpPr>
          <p:cNvPr id="64" name="TextBox 63"/>
          <p:cNvSpPr txBox="1"/>
          <p:nvPr userDrawn="1"/>
        </p:nvSpPr>
        <p:spPr>
          <a:xfrm>
            <a:off x="626132" y="2300012"/>
            <a:ext cx="2467342" cy="646331"/>
          </a:xfrm>
          <a:prstGeom prst="rect">
            <a:avLst/>
          </a:prstGeom>
          <a:noFill/>
        </p:spPr>
        <p:txBody>
          <a:bodyPr wrap="none" rtlCol="0">
            <a:spAutoFit/>
          </a:bodyPr>
          <a:lstStyle/>
          <a:p>
            <a:r>
              <a:rPr lang="en-US" sz="3600" dirty="0" smtClean="0">
                <a:solidFill>
                  <a:srgbClr val="FFFFFF"/>
                </a:solidFill>
                <a:latin typeface="+mj-lt"/>
              </a:rPr>
              <a:t>Thank you.</a:t>
            </a:r>
            <a:endParaRPr lang="en-US" sz="3600" dirty="0">
              <a:solidFill>
                <a:srgbClr val="FFFFFF"/>
              </a:solidFill>
              <a:latin typeface="+mj-lt"/>
            </a:endParaRPr>
          </a:p>
        </p:txBody>
      </p:sp>
      <p:sp>
        <p:nvSpPr>
          <p:cNvPr id="65" name="Rectangle 64"/>
          <p:cNvSpPr>
            <a:spLocks noChangeArrowheads="1"/>
          </p:cNvSpPr>
          <p:nvPr userDrawn="1"/>
        </p:nvSpPr>
        <p:spPr bwMode="black">
          <a:xfrm>
            <a:off x="6286242" y="2851173"/>
            <a:ext cx="116616" cy="441827"/>
          </a:xfrm>
          <a:prstGeom prst="rect">
            <a:avLst/>
          </a:prstGeom>
          <a:solidFill>
            <a:schemeClr val="tx1"/>
          </a:solidFill>
          <a:ln w="9525">
            <a:noFill/>
            <a:miter lim="800000"/>
            <a:headEnd/>
            <a:tailEnd/>
          </a:ln>
        </p:spPr>
        <p:txBody>
          <a:bodyPr/>
          <a:lstStyle/>
          <a:p>
            <a:endParaRPr lang="en-US">
              <a:solidFill>
                <a:srgbClr val="0096D6"/>
              </a:solidFill>
              <a:latin typeface="+mj-lt"/>
            </a:endParaRPr>
          </a:p>
        </p:txBody>
      </p:sp>
      <p:sp>
        <p:nvSpPr>
          <p:cNvPr id="66" name="Freeform 65"/>
          <p:cNvSpPr>
            <a:spLocks/>
          </p:cNvSpPr>
          <p:nvPr userDrawn="1"/>
        </p:nvSpPr>
        <p:spPr bwMode="black">
          <a:xfrm>
            <a:off x="6965595" y="2840175"/>
            <a:ext cx="337642" cy="466297"/>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67" name="Freeform 66"/>
          <p:cNvSpPr>
            <a:spLocks/>
          </p:cNvSpPr>
          <p:nvPr userDrawn="1"/>
        </p:nvSpPr>
        <p:spPr bwMode="black">
          <a:xfrm>
            <a:off x="5798084" y="2840175"/>
            <a:ext cx="337642" cy="466297"/>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68" name="Freeform 67"/>
          <p:cNvSpPr>
            <a:spLocks noEditPoints="1"/>
          </p:cNvSpPr>
          <p:nvPr userDrawn="1"/>
        </p:nvSpPr>
        <p:spPr bwMode="black">
          <a:xfrm>
            <a:off x="7425276" y="2840175"/>
            <a:ext cx="463750" cy="466297"/>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tx1"/>
          </a:solidFill>
          <a:ln w="9525">
            <a:noFill/>
            <a:round/>
            <a:headEnd/>
            <a:tailEnd/>
          </a:ln>
        </p:spPr>
        <p:txBody>
          <a:bodyPr/>
          <a:lstStyle/>
          <a:p>
            <a:endParaRPr lang="en-US">
              <a:solidFill>
                <a:srgbClr val="0096D6"/>
              </a:solidFill>
              <a:latin typeface="+mj-lt"/>
            </a:endParaRPr>
          </a:p>
        </p:txBody>
      </p:sp>
      <p:sp>
        <p:nvSpPr>
          <p:cNvPr id="69" name="Freeform 68"/>
          <p:cNvSpPr>
            <a:spLocks/>
          </p:cNvSpPr>
          <p:nvPr userDrawn="1"/>
        </p:nvSpPr>
        <p:spPr bwMode="black">
          <a:xfrm>
            <a:off x="6553370" y="2840175"/>
            <a:ext cx="302387" cy="466297"/>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70" name="Freeform 69"/>
          <p:cNvSpPr>
            <a:spLocks/>
          </p:cNvSpPr>
          <p:nvPr userDrawn="1"/>
        </p:nvSpPr>
        <p:spPr bwMode="black">
          <a:xfrm>
            <a:off x="5566208" y="2225010"/>
            <a:ext cx="109835" cy="227032"/>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71" name="Freeform 70"/>
          <p:cNvSpPr>
            <a:spLocks/>
          </p:cNvSpPr>
          <p:nvPr userDrawn="1"/>
        </p:nvSpPr>
        <p:spPr bwMode="black">
          <a:xfrm>
            <a:off x="5874017" y="2072750"/>
            <a:ext cx="109835" cy="379291"/>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72" name="Freeform 71"/>
          <p:cNvSpPr>
            <a:spLocks/>
          </p:cNvSpPr>
          <p:nvPr userDrawn="1"/>
        </p:nvSpPr>
        <p:spPr bwMode="black">
          <a:xfrm>
            <a:off x="6176407" y="1863392"/>
            <a:ext cx="109835" cy="698767"/>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73" name="Freeform 72"/>
          <p:cNvSpPr>
            <a:spLocks/>
          </p:cNvSpPr>
          <p:nvPr userDrawn="1"/>
        </p:nvSpPr>
        <p:spPr bwMode="black">
          <a:xfrm>
            <a:off x="6484216" y="2072751"/>
            <a:ext cx="109835" cy="3792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74" name="Freeform 73"/>
          <p:cNvSpPr>
            <a:spLocks/>
          </p:cNvSpPr>
          <p:nvPr userDrawn="1"/>
        </p:nvSpPr>
        <p:spPr bwMode="black">
          <a:xfrm>
            <a:off x="6785247" y="2225010"/>
            <a:ext cx="116616" cy="227031"/>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75" name="Freeform 74"/>
          <p:cNvSpPr>
            <a:spLocks/>
          </p:cNvSpPr>
          <p:nvPr userDrawn="1"/>
        </p:nvSpPr>
        <p:spPr bwMode="black">
          <a:xfrm>
            <a:off x="7093059" y="2072751"/>
            <a:ext cx="111191" cy="379290"/>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76" name="Freeform 75"/>
          <p:cNvSpPr>
            <a:spLocks/>
          </p:cNvSpPr>
          <p:nvPr userDrawn="1"/>
        </p:nvSpPr>
        <p:spPr bwMode="black">
          <a:xfrm>
            <a:off x="7400871" y="1863393"/>
            <a:ext cx="111191" cy="698766"/>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77" name="Freeform 76"/>
          <p:cNvSpPr>
            <a:spLocks/>
          </p:cNvSpPr>
          <p:nvPr userDrawn="1"/>
        </p:nvSpPr>
        <p:spPr bwMode="black">
          <a:xfrm>
            <a:off x="7703255" y="2072751"/>
            <a:ext cx="111191" cy="379290"/>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78" name="Freeform 77"/>
          <p:cNvSpPr>
            <a:spLocks/>
          </p:cNvSpPr>
          <p:nvPr userDrawn="1"/>
        </p:nvSpPr>
        <p:spPr bwMode="black">
          <a:xfrm>
            <a:off x="8011067" y="2225010"/>
            <a:ext cx="111191" cy="227031"/>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tx1"/>
          </a:solidFill>
          <a:ln w="9525">
            <a:noFill/>
            <a:round/>
            <a:headEnd/>
            <a:tailEnd/>
          </a:ln>
        </p:spPr>
        <p:txBody>
          <a:bodyPr/>
          <a:lstStyle/>
          <a:p>
            <a:endParaRPr lang="en-US">
              <a:solidFill>
                <a:srgbClr val="0096D6"/>
              </a:solidFill>
              <a:latin typeface="+mj-lt"/>
            </a:endParaRPr>
          </a:p>
        </p:txBody>
      </p:sp>
    </p:spTree>
    <p:extLst>
      <p:ext uri="{BB962C8B-B14F-4D97-AF65-F5344CB8AC3E}">
        <p14:creationId xmlns:p14="http://schemas.microsoft.com/office/powerpoint/2010/main" val="175476827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500"/>
                                        <p:tgtEl>
                                          <p:spTgt spid="64"/>
                                        </p:tgtEl>
                                      </p:cBhvr>
                                    </p:animEffect>
                                  </p:childTnLst>
                                </p:cTn>
                              </p:par>
                            </p:childTnLst>
                          </p:cTn>
                        </p:par>
                        <p:par>
                          <p:cTn id="8" fill="hold">
                            <p:stCondLst>
                              <p:cond delay="500"/>
                            </p:stCondLst>
                            <p:childTnLst>
                              <p:par>
                                <p:cTn id="9" presetID="10" presetClass="entr" presetSubtype="0" fill="hold" grpId="1"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700"/>
                                        <p:tgtEl>
                                          <p:spTgt spid="70"/>
                                        </p:tgtEl>
                                      </p:cBhvr>
                                    </p:animEffect>
                                  </p:childTnLst>
                                </p:cTn>
                              </p:par>
                              <p:par>
                                <p:cTn id="12" presetID="10" presetClass="entr" presetSubtype="0" fill="hold" grpId="1" nodeType="withEffect">
                                  <p:stCondLst>
                                    <p:cond delay="0"/>
                                  </p:stCondLst>
                                  <p:childTnLst>
                                    <p:set>
                                      <p:cBhvr>
                                        <p:cTn id="13" dur="1" fill="hold">
                                          <p:stCondLst>
                                            <p:cond delay="0"/>
                                          </p:stCondLst>
                                        </p:cTn>
                                        <p:tgtEl>
                                          <p:spTgt spid="71"/>
                                        </p:tgtEl>
                                        <p:attrNameLst>
                                          <p:attrName>style.visibility</p:attrName>
                                        </p:attrNameLst>
                                      </p:cBhvr>
                                      <p:to>
                                        <p:strVal val="visible"/>
                                      </p:to>
                                    </p:set>
                                    <p:animEffect transition="in" filter="fade">
                                      <p:cBhvr>
                                        <p:cTn id="14" dur="700"/>
                                        <p:tgtEl>
                                          <p:spTgt spid="71"/>
                                        </p:tgtEl>
                                      </p:cBhvr>
                                    </p:animEffect>
                                  </p:childTnLst>
                                </p:cTn>
                              </p:par>
                              <p:par>
                                <p:cTn id="15" presetID="10" presetClass="entr" presetSubtype="0" fill="hold" grpId="1" nodeType="withEffect">
                                  <p:stCondLst>
                                    <p:cond delay="0"/>
                                  </p:stCondLst>
                                  <p:childTnLst>
                                    <p:set>
                                      <p:cBhvr>
                                        <p:cTn id="16" dur="1" fill="hold">
                                          <p:stCondLst>
                                            <p:cond delay="0"/>
                                          </p:stCondLst>
                                        </p:cTn>
                                        <p:tgtEl>
                                          <p:spTgt spid="72"/>
                                        </p:tgtEl>
                                        <p:attrNameLst>
                                          <p:attrName>style.visibility</p:attrName>
                                        </p:attrNameLst>
                                      </p:cBhvr>
                                      <p:to>
                                        <p:strVal val="visible"/>
                                      </p:to>
                                    </p:set>
                                    <p:animEffect transition="in" filter="fade">
                                      <p:cBhvr>
                                        <p:cTn id="17" dur="700"/>
                                        <p:tgtEl>
                                          <p:spTgt spid="72"/>
                                        </p:tgtEl>
                                      </p:cBhvr>
                                    </p:animEffect>
                                  </p:childTnLst>
                                </p:cTn>
                              </p:par>
                              <p:par>
                                <p:cTn id="18" presetID="10" presetClass="entr" presetSubtype="0" fill="hold" grpId="1" nodeType="withEffect">
                                  <p:stCondLst>
                                    <p:cond delay="0"/>
                                  </p:stCondLst>
                                  <p:childTnLst>
                                    <p:set>
                                      <p:cBhvr>
                                        <p:cTn id="19" dur="1" fill="hold">
                                          <p:stCondLst>
                                            <p:cond delay="0"/>
                                          </p:stCondLst>
                                        </p:cTn>
                                        <p:tgtEl>
                                          <p:spTgt spid="73"/>
                                        </p:tgtEl>
                                        <p:attrNameLst>
                                          <p:attrName>style.visibility</p:attrName>
                                        </p:attrNameLst>
                                      </p:cBhvr>
                                      <p:to>
                                        <p:strVal val="visible"/>
                                      </p:to>
                                    </p:set>
                                    <p:animEffect transition="in" filter="fade">
                                      <p:cBhvr>
                                        <p:cTn id="20" dur="700"/>
                                        <p:tgtEl>
                                          <p:spTgt spid="73"/>
                                        </p:tgtEl>
                                      </p:cBhvr>
                                    </p:animEffect>
                                  </p:childTnLst>
                                </p:cTn>
                              </p:par>
                              <p:par>
                                <p:cTn id="21" presetID="10" presetClass="entr" presetSubtype="0" fill="hold" grpId="1" nodeType="withEffect">
                                  <p:stCondLst>
                                    <p:cond delay="0"/>
                                  </p:stCondLst>
                                  <p:childTnLst>
                                    <p:set>
                                      <p:cBhvr>
                                        <p:cTn id="22" dur="1" fill="hold">
                                          <p:stCondLst>
                                            <p:cond delay="0"/>
                                          </p:stCondLst>
                                        </p:cTn>
                                        <p:tgtEl>
                                          <p:spTgt spid="74"/>
                                        </p:tgtEl>
                                        <p:attrNameLst>
                                          <p:attrName>style.visibility</p:attrName>
                                        </p:attrNameLst>
                                      </p:cBhvr>
                                      <p:to>
                                        <p:strVal val="visible"/>
                                      </p:to>
                                    </p:set>
                                    <p:animEffect transition="in" filter="fade">
                                      <p:cBhvr>
                                        <p:cTn id="23" dur="700"/>
                                        <p:tgtEl>
                                          <p:spTgt spid="74"/>
                                        </p:tgtEl>
                                      </p:cBhvr>
                                    </p:animEffect>
                                  </p:childTnLst>
                                </p:cTn>
                              </p:par>
                              <p:par>
                                <p:cTn id="24" presetID="10" presetClass="entr" presetSubtype="0" fill="hold" grpId="1" nodeType="withEffect">
                                  <p:stCondLst>
                                    <p:cond delay="0"/>
                                  </p:stCondLst>
                                  <p:childTnLst>
                                    <p:set>
                                      <p:cBhvr>
                                        <p:cTn id="25" dur="1" fill="hold">
                                          <p:stCondLst>
                                            <p:cond delay="0"/>
                                          </p:stCondLst>
                                        </p:cTn>
                                        <p:tgtEl>
                                          <p:spTgt spid="75"/>
                                        </p:tgtEl>
                                        <p:attrNameLst>
                                          <p:attrName>style.visibility</p:attrName>
                                        </p:attrNameLst>
                                      </p:cBhvr>
                                      <p:to>
                                        <p:strVal val="visible"/>
                                      </p:to>
                                    </p:set>
                                    <p:animEffect transition="in" filter="fade">
                                      <p:cBhvr>
                                        <p:cTn id="26" dur="700"/>
                                        <p:tgtEl>
                                          <p:spTgt spid="75"/>
                                        </p:tgtEl>
                                      </p:cBhvr>
                                    </p:animEffect>
                                  </p:childTnLst>
                                </p:cTn>
                              </p:par>
                              <p:par>
                                <p:cTn id="27" presetID="10" presetClass="entr" presetSubtype="0" fill="hold" grpId="1" nodeType="withEffect">
                                  <p:stCondLst>
                                    <p:cond delay="0"/>
                                  </p:stCondLst>
                                  <p:childTnLst>
                                    <p:set>
                                      <p:cBhvr>
                                        <p:cTn id="28" dur="1" fill="hold">
                                          <p:stCondLst>
                                            <p:cond delay="0"/>
                                          </p:stCondLst>
                                        </p:cTn>
                                        <p:tgtEl>
                                          <p:spTgt spid="76"/>
                                        </p:tgtEl>
                                        <p:attrNameLst>
                                          <p:attrName>style.visibility</p:attrName>
                                        </p:attrNameLst>
                                      </p:cBhvr>
                                      <p:to>
                                        <p:strVal val="visible"/>
                                      </p:to>
                                    </p:set>
                                    <p:animEffect transition="in" filter="fade">
                                      <p:cBhvr>
                                        <p:cTn id="29" dur="700"/>
                                        <p:tgtEl>
                                          <p:spTgt spid="76"/>
                                        </p:tgtEl>
                                      </p:cBhvr>
                                    </p:animEffect>
                                  </p:childTnLst>
                                </p:cTn>
                              </p:par>
                              <p:par>
                                <p:cTn id="30" presetID="10" presetClass="entr" presetSubtype="0" fill="hold" grpId="1" nodeType="withEffect">
                                  <p:stCondLst>
                                    <p:cond delay="0"/>
                                  </p:stCondLst>
                                  <p:childTnLst>
                                    <p:set>
                                      <p:cBhvr>
                                        <p:cTn id="31" dur="1" fill="hold">
                                          <p:stCondLst>
                                            <p:cond delay="0"/>
                                          </p:stCondLst>
                                        </p:cTn>
                                        <p:tgtEl>
                                          <p:spTgt spid="77"/>
                                        </p:tgtEl>
                                        <p:attrNameLst>
                                          <p:attrName>style.visibility</p:attrName>
                                        </p:attrNameLst>
                                      </p:cBhvr>
                                      <p:to>
                                        <p:strVal val="visible"/>
                                      </p:to>
                                    </p:set>
                                    <p:animEffect transition="in" filter="fade">
                                      <p:cBhvr>
                                        <p:cTn id="32" dur="700"/>
                                        <p:tgtEl>
                                          <p:spTgt spid="77"/>
                                        </p:tgtEl>
                                      </p:cBhvr>
                                    </p:animEffect>
                                  </p:childTnLst>
                                </p:cTn>
                              </p:par>
                              <p:par>
                                <p:cTn id="33" presetID="10" presetClass="entr" presetSubtype="0" fill="hold" grpId="1" nodeType="withEffect">
                                  <p:stCondLst>
                                    <p:cond delay="0"/>
                                  </p:stCondLst>
                                  <p:childTnLst>
                                    <p:set>
                                      <p:cBhvr>
                                        <p:cTn id="34" dur="1" fill="hold">
                                          <p:stCondLst>
                                            <p:cond delay="0"/>
                                          </p:stCondLst>
                                        </p:cTn>
                                        <p:tgtEl>
                                          <p:spTgt spid="78"/>
                                        </p:tgtEl>
                                        <p:attrNameLst>
                                          <p:attrName>style.visibility</p:attrName>
                                        </p:attrNameLst>
                                      </p:cBhvr>
                                      <p:to>
                                        <p:strVal val="visible"/>
                                      </p:to>
                                    </p:set>
                                    <p:animEffect transition="in" filter="fade">
                                      <p:cBhvr>
                                        <p:cTn id="35" dur="700"/>
                                        <p:tgtEl>
                                          <p:spTgt spid="78"/>
                                        </p:tgtEl>
                                      </p:cBhvr>
                                    </p:animEffect>
                                  </p:childTnLst>
                                </p:cTn>
                              </p:par>
                              <p:par>
                                <p:cTn id="36" presetID="42" presetClass="path" presetSubtype="0" accel="50000" decel="50000" fill="hold" grpId="0" nodeType="withEffect">
                                  <p:stCondLst>
                                    <p:cond delay="0"/>
                                  </p:stCondLst>
                                  <p:childTnLst>
                                    <p:animMotion origin="layout" path="M -4.72222E-6 3.7037E-7 L -4.72222E-6 0.09143 " pathEditMode="relative" rAng="0" ptsTypes="AA">
                                      <p:cBhvr>
                                        <p:cTn id="37" dur="700" spd="-100000" fill="hold"/>
                                        <p:tgtEl>
                                          <p:spTgt spid="70"/>
                                        </p:tgtEl>
                                        <p:attrNameLst>
                                          <p:attrName>ppt_x</p:attrName>
                                          <p:attrName>ppt_y</p:attrName>
                                        </p:attrNameLst>
                                      </p:cBhvr>
                                      <p:rCtr x="0" y="46"/>
                                    </p:animMotion>
                                  </p:childTnLst>
                                </p:cTn>
                              </p:par>
                              <p:par>
                                <p:cTn id="38" presetID="42" presetClass="path" presetSubtype="0" accel="50000" decel="50000" fill="hold" grpId="0" nodeType="withEffect">
                                  <p:stCondLst>
                                    <p:cond delay="0"/>
                                  </p:stCondLst>
                                  <p:childTnLst>
                                    <p:animMotion origin="layout" path="M 5E-6 3.7037E-6 L 5E-6 0.11157 " pathEditMode="relative" rAng="0" ptsTypes="AA">
                                      <p:cBhvr>
                                        <p:cTn id="39" dur="700" spd="-100000" fill="hold"/>
                                        <p:tgtEl>
                                          <p:spTgt spid="72"/>
                                        </p:tgtEl>
                                        <p:attrNameLst>
                                          <p:attrName>ppt_x</p:attrName>
                                          <p:attrName>ppt_y</p:attrName>
                                        </p:attrNameLst>
                                      </p:cBhvr>
                                      <p:rCtr x="0" y="56"/>
                                    </p:animMotion>
                                  </p:childTnLst>
                                </p:cTn>
                              </p:par>
                              <p:par>
                                <p:cTn id="40" presetID="42" presetClass="path" presetSubtype="0" accel="50000" decel="50000" fill="hold" grpId="0" nodeType="withEffect">
                                  <p:stCondLst>
                                    <p:cond delay="0"/>
                                  </p:stCondLst>
                                  <p:childTnLst>
                                    <p:animMotion origin="layout" path="M 4.72222E-6 4.81481E-6 L 4.72222E-6 0.09143 " pathEditMode="relative" rAng="0" ptsTypes="AA">
                                      <p:cBhvr>
                                        <p:cTn id="41" dur="700" spd="-100000" fill="hold"/>
                                        <p:tgtEl>
                                          <p:spTgt spid="74"/>
                                        </p:tgtEl>
                                        <p:attrNameLst>
                                          <p:attrName>ppt_x</p:attrName>
                                          <p:attrName>ppt_y</p:attrName>
                                        </p:attrNameLst>
                                      </p:cBhvr>
                                      <p:rCtr x="0" y="46"/>
                                    </p:animMotion>
                                  </p:childTnLst>
                                </p:cTn>
                              </p:par>
                              <p:par>
                                <p:cTn id="42" presetID="42" presetClass="path" presetSubtype="0" accel="50000" decel="50000" fill="hold" grpId="0" nodeType="withEffect">
                                  <p:stCondLst>
                                    <p:cond delay="0"/>
                                  </p:stCondLst>
                                  <p:childTnLst>
                                    <p:animMotion origin="layout" path="M -2.77778E-6 3.7037E-6 L -2.77778E-6 0.11157 " pathEditMode="relative" rAng="0" ptsTypes="AA">
                                      <p:cBhvr>
                                        <p:cTn id="43" dur="700" spd="-100000" fill="hold"/>
                                        <p:tgtEl>
                                          <p:spTgt spid="76"/>
                                        </p:tgtEl>
                                        <p:attrNameLst>
                                          <p:attrName>ppt_x</p:attrName>
                                          <p:attrName>ppt_y</p:attrName>
                                        </p:attrNameLst>
                                      </p:cBhvr>
                                      <p:rCtr x="0" y="56"/>
                                    </p:animMotion>
                                  </p:childTnLst>
                                </p:cTn>
                              </p:par>
                              <p:par>
                                <p:cTn id="44" presetID="42" presetClass="path" presetSubtype="0" accel="50000" decel="50000" fill="hold" grpId="0" nodeType="withEffect">
                                  <p:stCondLst>
                                    <p:cond delay="0"/>
                                  </p:stCondLst>
                                  <p:childTnLst>
                                    <p:animMotion origin="layout" path="M 5.55556E-7 4.81481E-6 L 5.55556E-7 0.09143 " pathEditMode="relative" rAng="0" ptsTypes="AA">
                                      <p:cBhvr>
                                        <p:cTn id="45" dur="700" spd="-100000" fill="hold"/>
                                        <p:tgtEl>
                                          <p:spTgt spid="78"/>
                                        </p:tgtEl>
                                        <p:attrNameLst>
                                          <p:attrName>ppt_x</p:attrName>
                                          <p:attrName>ppt_y</p:attrName>
                                        </p:attrNameLst>
                                      </p:cBhvr>
                                      <p:rCtr x="0" y="46"/>
                                    </p:animMotion>
                                  </p:childTnLst>
                                </p:cTn>
                              </p:par>
                              <p:par>
                                <p:cTn id="46" presetID="64" presetClass="path" presetSubtype="0" accel="50000" decel="50000" fill="hold" grpId="0" nodeType="withEffect">
                                  <p:stCondLst>
                                    <p:cond delay="0"/>
                                  </p:stCondLst>
                                  <p:childTnLst>
                                    <p:animMotion origin="layout" path="M 4.72222E-6 3.33333E-6 L 4.72222E-6 -0.10764 " pathEditMode="relative" rAng="0" ptsTypes="AA">
                                      <p:cBhvr>
                                        <p:cTn id="47" dur="700" spd="-100000" fill="hold"/>
                                        <p:tgtEl>
                                          <p:spTgt spid="71"/>
                                        </p:tgtEl>
                                        <p:attrNameLst>
                                          <p:attrName>ppt_x</p:attrName>
                                          <p:attrName>ppt_y</p:attrName>
                                        </p:attrNameLst>
                                      </p:cBhvr>
                                      <p:rCtr x="0" y="-54"/>
                                    </p:animMotion>
                                  </p:childTnLst>
                                </p:cTn>
                              </p:par>
                              <p:par>
                                <p:cTn id="48" presetID="64" presetClass="path" presetSubtype="0" accel="50000" decel="50000" fill="hold" grpId="0" nodeType="withEffect">
                                  <p:stCondLst>
                                    <p:cond delay="0"/>
                                  </p:stCondLst>
                                  <p:childTnLst>
                                    <p:animMotion origin="layout" path="M 4.44444E-6 3.33333E-6 L 4.44444E-6 -0.10764 " pathEditMode="relative" rAng="0" ptsTypes="AA">
                                      <p:cBhvr>
                                        <p:cTn id="49" dur="700" spd="-100000" fill="hold"/>
                                        <p:tgtEl>
                                          <p:spTgt spid="73"/>
                                        </p:tgtEl>
                                        <p:attrNameLst>
                                          <p:attrName>ppt_x</p:attrName>
                                          <p:attrName>ppt_y</p:attrName>
                                        </p:attrNameLst>
                                      </p:cBhvr>
                                      <p:rCtr x="0" y="-54"/>
                                    </p:animMotion>
                                  </p:childTnLst>
                                </p:cTn>
                              </p:par>
                              <p:par>
                                <p:cTn id="50" presetID="64" presetClass="path" presetSubtype="0" accel="50000" decel="50000" fill="hold" grpId="0" nodeType="withEffect">
                                  <p:stCondLst>
                                    <p:cond delay="0"/>
                                  </p:stCondLst>
                                  <p:childTnLst>
                                    <p:animMotion origin="layout" path="M -2.22222E-6 3.33333E-6 L -2.22222E-6 -0.10764 " pathEditMode="relative" rAng="0" ptsTypes="AA">
                                      <p:cBhvr>
                                        <p:cTn id="51" dur="700" spd="-100000" fill="hold"/>
                                        <p:tgtEl>
                                          <p:spTgt spid="75"/>
                                        </p:tgtEl>
                                        <p:attrNameLst>
                                          <p:attrName>ppt_x</p:attrName>
                                          <p:attrName>ppt_y</p:attrName>
                                        </p:attrNameLst>
                                      </p:cBhvr>
                                      <p:rCtr x="0" y="-54"/>
                                    </p:animMotion>
                                  </p:childTnLst>
                                </p:cTn>
                              </p:par>
                              <p:par>
                                <p:cTn id="52" presetID="64" presetClass="path" presetSubtype="0" accel="50000" decel="50000" fill="hold" grpId="0" nodeType="withEffect">
                                  <p:stCondLst>
                                    <p:cond delay="0"/>
                                  </p:stCondLst>
                                  <p:childTnLst>
                                    <p:animMotion origin="layout" path="M 1.11111E-6 3.33333E-6 L 1.11111E-6 -0.10764 " pathEditMode="relative" rAng="0" ptsTypes="AA">
                                      <p:cBhvr>
                                        <p:cTn id="53" dur="700" spd="-100000" fill="hold"/>
                                        <p:tgtEl>
                                          <p:spTgt spid="77"/>
                                        </p:tgtEl>
                                        <p:attrNameLst>
                                          <p:attrName>ppt_x</p:attrName>
                                          <p:attrName>ppt_y</p:attrName>
                                        </p:attrNameLst>
                                      </p:cBhvr>
                                      <p:rCtr x="0" y="-54"/>
                                    </p:animMotion>
                                  </p:childTnLst>
                                </p:cTn>
                              </p:par>
                            </p:childTnLst>
                          </p:cTn>
                        </p:par>
                        <p:par>
                          <p:cTn id="54" fill="hold">
                            <p:stCondLst>
                              <p:cond delay="1200"/>
                            </p:stCondLst>
                            <p:childTnLst>
                              <p:par>
                                <p:cTn id="55" presetID="10" presetClass="entr" presetSubtype="0" fill="hold" grpId="0" nodeType="afterEffect">
                                  <p:stCondLst>
                                    <p:cond delay="0"/>
                                  </p:stCondLst>
                                  <p:childTnLst>
                                    <p:set>
                                      <p:cBhvr>
                                        <p:cTn id="56" dur="1" fill="hold">
                                          <p:stCondLst>
                                            <p:cond delay="0"/>
                                          </p:stCondLst>
                                        </p:cTn>
                                        <p:tgtEl>
                                          <p:spTgt spid="67"/>
                                        </p:tgtEl>
                                        <p:attrNameLst>
                                          <p:attrName>style.visibility</p:attrName>
                                        </p:attrNameLst>
                                      </p:cBhvr>
                                      <p:to>
                                        <p:strVal val="visible"/>
                                      </p:to>
                                    </p:set>
                                    <p:animEffect transition="in" filter="fade">
                                      <p:cBhvr>
                                        <p:cTn id="57" dur="700"/>
                                        <p:tgtEl>
                                          <p:spTgt spid="67"/>
                                        </p:tgtEl>
                                      </p:cBhvr>
                                    </p:animEffect>
                                  </p:childTnLst>
                                </p:cTn>
                              </p:par>
                              <p:par>
                                <p:cTn id="58" presetID="10" presetClass="entr" presetSubtype="0" fill="hold" nodeType="withEffect">
                                  <p:stCondLst>
                                    <p:cond delay="100"/>
                                  </p:stCondLst>
                                  <p:childTnLst>
                                    <p:set>
                                      <p:cBhvr>
                                        <p:cTn id="59" dur="1" fill="hold">
                                          <p:stCondLst>
                                            <p:cond delay="0"/>
                                          </p:stCondLst>
                                        </p:cTn>
                                        <p:tgtEl>
                                          <p:spTgt spid="65"/>
                                        </p:tgtEl>
                                        <p:attrNameLst>
                                          <p:attrName>style.visibility</p:attrName>
                                        </p:attrNameLst>
                                      </p:cBhvr>
                                      <p:to>
                                        <p:strVal val="visible"/>
                                      </p:to>
                                    </p:set>
                                    <p:animEffect transition="in" filter="fade">
                                      <p:cBhvr>
                                        <p:cTn id="60" dur="700"/>
                                        <p:tgtEl>
                                          <p:spTgt spid="65"/>
                                        </p:tgtEl>
                                      </p:cBhvr>
                                    </p:animEffect>
                                  </p:childTnLst>
                                </p:cTn>
                              </p:par>
                              <p:par>
                                <p:cTn id="61" presetID="10" presetClass="entr" presetSubtype="0" fill="hold" nodeType="withEffect">
                                  <p:stCondLst>
                                    <p:cond delay="200"/>
                                  </p:stCondLst>
                                  <p:childTnLst>
                                    <p:set>
                                      <p:cBhvr>
                                        <p:cTn id="62" dur="1" fill="hold">
                                          <p:stCondLst>
                                            <p:cond delay="0"/>
                                          </p:stCondLst>
                                        </p:cTn>
                                        <p:tgtEl>
                                          <p:spTgt spid="69"/>
                                        </p:tgtEl>
                                        <p:attrNameLst>
                                          <p:attrName>style.visibility</p:attrName>
                                        </p:attrNameLst>
                                      </p:cBhvr>
                                      <p:to>
                                        <p:strVal val="visible"/>
                                      </p:to>
                                    </p:set>
                                    <p:animEffect transition="in" filter="fade">
                                      <p:cBhvr>
                                        <p:cTn id="63" dur="700"/>
                                        <p:tgtEl>
                                          <p:spTgt spid="69"/>
                                        </p:tgtEl>
                                      </p:cBhvr>
                                    </p:animEffect>
                                  </p:childTnLst>
                                </p:cTn>
                              </p:par>
                              <p:par>
                                <p:cTn id="64" presetID="10" presetClass="entr" presetSubtype="0" fill="hold" nodeType="withEffect">
                                  <p:stCondLst>
                                    <p:cond delay="300"/>
                                  </p:stCondLst>
                                  <p:childTnLst>
                                    <p:set>
                                      <p:cBhvr>
                                        <p:cTn id="65" dur="1" fill="hold">
                                          <p:stCondLst>
                                            <p:cond delay="0"/>
                                          </p:stCondLst>
                                        </p:cTn>
                                        <p:tgtEl>
                                          <p:spTgt spid="66"/>
                                        </p:tgtEl>
                                        <p:attrNameLst>
                                          <p:attrName>style.visibility</p:attrName>
                                        </p:attrNameLst>
                                      </p:cBhvr>
                                      <p:to>
                                        <p:strVal val="visible"/>
                                      </p:to>
                                    </p:set>
                                    <p:animEffect transition="in" filter="fade">
                                      <p:cBhvr>
                                        <p:cTn id="66" dur="700"/>
                                        <p:tgtEl>
                                          <p:spTgt spid="66"/>
                                        </p:tgtEl>
                                      </p:cBhvr>
                                    </p:animEffect>
                                  </p:childTnLst>
                                </p:cTn>
                              </p:par>
                              <p:par>
                                <p:cTn id="67" presetID="10" presetClass="entr" presetSubtype="0" fill="hold" nodeType="withEffect">
                                  <p:stCondLst>
                                    <p:cond delay="400"/>
                                  </p:stCondLst>
                                  <p:childTnLst>
                                    <p:set>
                                      <p:cBhvr>
                                        <p:cTn id="68" dur="1" fill="hold">
                                          <p:stCondLst>
                                            <p:cond delay="0"/>
                                          </p:stCondLst>
                                        </p:cTn>
                                        <p:tgtEl>
                                          <p:spTgt spid="68"/>
                                        </p:tgtEl>
                                        <p:attrNameLst>
                                          <p:attrName>style.visibility</p:attrName>
                                        </p:attrNameLst>
                                      </p:cBhvr>
                                      <p:to>
                                        <p:strVal val="visible"/>
                                      </p:to>
                                    </p:set>
                                    <p:animEffect transition="in" filter="fade">
                                      <p:cBhvr>
                                        <p:cTn id="69" dur="7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7" grpId="0"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Closing Slide-red">
    <p:bg>
      <p:bgRef idx="1001">
        <a:schemeClr val="bg2"/>
      </p:bgRef>
    </p:bg>
    <p:spTree>
      <p:nvGrpSpPr>
        <p:cNvPr id="1" name=""/>
        <p:cNvGrpSpPr/>
        <p:nvPr/>
      </p:nvGrpSpPr>
      <p:grpSpPr>
        <a:xfrm>
          <a:off x="0" y="0"/>
          <a:ext cx="0" cy="0"/>
          <a:chOff x="0" y="0"/>
          <a:chExt cx="0" cy="0"/>
        </a:xfrm>
      </p:grpSpPr>
      <p:grpSp>
        <p:nvGrpSpPr>
          <p:cNvPr id="18" name="Group 5"/>
          <p:cNvGrpSpPr>
            <a:grpSpLocks/>
          </p:cNvGrpSpPr>
          <p:nvPr userDrawn="1"/>
        </p:nvGrpSpPr>
        <p:grpSpPr bwMode="auto">
          <a:xfrm>
            <a:off x="3947935" y="4088804"/>
            <a:ext cx="1240920" cy="659747"/>
            <a:chOff x="384" y="331"/>
            <a:chExt cx="912" cy="485"/>
          </a:xfrm>
        </p:grpSpPr>
        <p:sp>
          <p:nvSpPr>
            <p:cNvPr id="19" name="AutoShape 6"/>
            <p:cNvSpPr>
              <a:spLocks noChangeAspect="1" noChangeArrowheads="1" noTextEdit="1"/>
            </p:cNvSpPr>
            <p:nvPr/>
          </p:nvSpPr>
          <p:spPr bwMode="invGray">
            <a:xfrm>
              <a:off x="384" y="331"/>
              <a:ext cx="912" cy="485"/>
            </a:xfrm>
            <a:prstGeom prst="rect">
              <a:avLst/>
            </a:prstGeom>
            <a:noFill/>
            <a:ln w="9525">
              <a:noFill/>
              <a:miter lim="800000"/>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20" name="Rectangle 7"/>
            <p:cNvSpPr>
              <a:spLocks noChangeArrowheads="1"/>
            </p:cNvSpPr>
            <p:nvPr/>
          </p:nvSpPr>
          <p:spPr bwMode="invGray">
            <a:xfrm>
              <a:off x="640" y="652"/>
              <a:ext cx="42" cy="158"/>
            </a:xfrm>
            <a:prstGeom prst="rect">
              <a:avLst/>
            </a:prstGeom>
            <a:solidFill>
              <a:srgbClr val="FFFFFF"/>
            </a:solidFill>
            <a:ln w="9525">
              <a:noFill/>
              <a:miter lim="800000"/>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21" name="Freeform 8"/>
            <p:cNvSpPr>
              <a:spLocks/>
            </p:cNvSpPr>
            <p:nvPr/>
          </p:nvSpPr>
          <p:spPr bwMode="invGray">
            <a:xfrm>
              <a:off x="882" y="648"/>
              <a:ext cx="120" cy="166"/>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22" name="Freeform 9"/>
            <p:cNvSpPr>
              <a:spLocks/>
            </p:cNvSpPr>
            <p:nvPr/>
          </p:nvSpPr>
          <p:spPr bwMode="invGray">
            <a:xfrm>
              <a:off x="467" y="648"/>
              <a:ext cx="120" cy="166"/>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23" name="Freeform 10"/>
            <p:cNvSpPr>
              <a:spLocks noEditPoints="1"/>
            </p:cNvSpPr>
            <p:nvPr/>
          </p:nvSpPr>
          <p:spPr bwMode="invGray">
            <a:xfrm>
              <a:off x="1046" y="648"/>
              <a:ext cx="165" cy="166"/>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0" name="Freeform 11"/>
            <p:cNvSpPr>
              <a:spLocks/>
            </p:cNvSpPr>
            <p:nvPr/>
          </p:nvSpPr>
          <p:spPr bwMode="invGray">
            <a:xfrm>
              <a:off x="735" y="648"/>
              <a:ext cx="108" cy="166"/>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1" name="Freeform 12"/>
            <p:cNvSpPr>
              <a:spLocks/>
            </p:cNvSpPr>
            <p:nvPr/>
          </p:nvSpPr>
          <p:spPr bwMode="invGray">
            <a:xfrm>
              <a:off x="384" y="462"/>
              <a:ext cx="39" cy="81"/>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2" name="Freeform 13"/>
            <p:cNvSpPr>
              <a:spLocks/>
            </p:cNvSpPr>
            <p:nvPr/>
          </p:nvSpPr>
          <p:spPr bwMode="invGray">
            <a:xfrm>
              <a:off x="494"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3" name="Freeform 14"/>
            <p:cNvSpPr>
              <a:spLocks/>
            </p:cNvSpPr>
            <p:nvPr/>
          </p:nvSpPr>
          <p:spPr bwMode="invGray">
            <a:xfrm>
              <a:off x="601" y="333"/>
              <a:ext cx="39" cy="249"/>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4" name="Freeform 15"/>
            <p:cNvSpPr>
              <a:spLocks/>
            </p:cNvSpPr>
            <p:nvPr/>
          </p:nvSpPr>
          <p:spPr bwMode="invGray">
            <a:xfrm>
              <a:off x="711"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5" name="Freeform 16"/>
            <p:cNvSpPr>
              <a:spLocks/>
            </p:cNvSpPr>
            <p:nvPr/>
          </p:nvSpPr>
          <p:spPr bwMode="invGray">
            <a:xfrm>
              <a:off x="818" y="462"/>
              <a:ext cx="42" cy="81"/>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6" name="Freeform 17"/>
            <p:cNvSpPr>
              <a:spLocks/>
            </p:cNvSpPr>
            <p:nvPr/>
          </p:nvSpPr>
          <p:spPr bwMode="invGray">
            <a:xfrm>
              <a:off x="928"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7" name="Freeform 18"/>
            <p:cNvSpPr>
              <a:spLocks/>
            </p:cNvSpPr>
            <p:nvPr/>
          </p:nvSpPr>
          <p:spPr bwMode="invGray">
            <a:xfrm>
              <a:off x="1037" y="333"/>
              <a:ext cx="40" cy="249"/>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8" name="Freeform 19"/>
            <p:cNvSpPr>
              <a:spLocks/>
            </p:cNvSpPr>
            <p:nvPr/>
          </p:nvSpPr>
          <p:spPr bwMode="invGray">
            <a:xfrm>
              <a:off x="1145"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9" name="Freeform 20"/>
            <p:cNvSpPr>
              <a:spLocks/>
            </p:cNvSpPr>
            <p:nvPr/>
          </p:nvSpPr>
          <p:spPr bwMode="invGray">
            <a:xfrm>
              <a:off x="1254" y="462"/>
              <a:ext cx="40" cy="81"/>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grpSp>
    </p:spTree>
    <p:extLst>
      <p:ext uri="{BB962C8B-B14F-4D97-AF65-F5344CB8AC3E}">
        <p14:creationId xmlns:p14="http://schemas.microsoft.com/office/powerpoint/2010/main" val="87169786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Closing_Thanks">
    <p:bg>
      <p:bgRef idx="1001">
        <a:schemeClr val="bg2"/>
      </p:bgRef>
    </p:bg>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221392" y="940710"/>
            <a:ext cx="8694007" cy="2878673"/>
          </a:xfrm>
          <a:prstGeom prst="rect">
            <a:avLst/>
          </a:prstGeom>
        </p:spPr>
        <p:txBody>
          <a:bodyPr anchor="ctr" anchorCtr="0">
            <a:noAutofit/>
          </a:bodyPr>
          <a:lstStyle>
            <a:lvl1pPr algn="ctr">
              <a:lnSpc>
                <a:spcPct val="90000"/>
              </a:lnSpc>
              <a:defRPr sz="12000" b="0" i="1" spc="0" baseline="0">
                <a:solidFill>
                  <a:srgbClr val="FFFFFF"/>
                </a:solidFill>
                <a:latin typeface="+mj-lt"/>
                <a:cs typeface="CiscoSans Thin"/>
              </a:defRPr>
            </a:lvl1pPr>
          </a:lstStyle>
          <a:p>
            <a:r>
              <a:rPr lang="en-US" dirty="0" smtClean="0"/>
              <a:t>Thanks</a:t>
            </a:r>
            <a:endParaRPr lang="en-US" dirty="0"/>
          </a:p>
        </p:txBody>
      </p:sp>
      <p:grpSp>
        <p:nvGrpSpPr>
          <p:cNvPr id="20" name="Group 5"/>
          <p:cNvGrpSpPr>
            <a:grpSpLocks/>
          </p:cNvGrpSpPr>
          <p:nvPr userDrawn="1"/>
        </p:nvGrpSpPr>
        <p:grpSpPr bwMode="auto">
          <a:xfrm>
            <a:off x="3947935" y="4088804"/>
            <a:ext cx="1240920" cy="659747"/>
            <a:chOff x="384" y="331"/>
            <a:chExt cx="912" cy="485"/>
          </a:xfrm>
        </p:grpSpPr>
        <p:sp>
          <p:nvSpPr>
            <p:cNvPr id="21" name="AutoShape 6"/>
            <p:cNvSpPr>
              <a:spLocks noChangeAspect="1" noChangeArrowheads="1" noTextEdit="1"/>
            </p:cNvSpPr>
            <p:nvPr/>
          </p:nvSpPr>
          <p:spPr bwMode="invGray">
            <a:xfrm>
              <a:off x="384" y="331"/>
              <a:ext cx="912" cy="485"/>
            </a:xfrm>
            <a:prstGeom prst="rect">
              <a:avLst/>
            </a:prstGeom>
            <a:noFill/>
            <a:ln w="9525">
              <a:noFill/>
              <a:miter lim="800000"/>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22" name="Rectangle 7"/>
            <p:cNvSpPr>
              <a:spLocks noChangeArrowheads="1"/>
            </p:cNvSpPr>
            <p:nvPr/>
          </p:nvSpPr>
          <p:spPr bwMode="invGray">
            <a:xfrm>
              <a:off x="640" y="652"/>
              <a:ext cx="42" cy="158"/>
            </a:xfrm>
            <a:prstGeom prst="rect">
              <a:avLst/>
            </a:prstGeom>
            <a:solidFill>
              <a:srgbClr val="FFFFFF"/>
            </a:solidFill>
            <a:ln w="9525">
              <a:noFill/>
              <a:miter lim="800000"/>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23" name="Freeform 8"/>
            <p:cNvSpPr>
              <a:spLocks/>
            </p:cNvSpPr>
            <p:nvPr/>
          </p:nvSpPr>
          <p:spPr bwMode="invGray">
            <a:xfrm>
              <a:off x="882" y="648"/>
              <a:ext cx="120" cy="166"/>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0" name="Freeform 9"/>
            <p:cNvSpPr>
              <a:spLocks/>
            </p:cNvSpPr>
            <p:nvPr/>
          </p:nvSpPr>
          <p:spPr bwMode="invGray">
            <a:xfrm>
              <a:off x="467" y="648"/>
              <a:ext cx="120" cy="166"/>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1" name="Freeform 10"/>
            <p:cNvSpPr>
              <a:spLocks noEditPoints="1"/>
            </p:cNvSpPr>
            <p:nvPr/>
          </p:nvSpPr>
          <p:spPr bwMode="invGray">
            <a:xfrm>
              <a:off x="1046" y="648"/>
              <a:ext cx="165" cy="166"/>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2" name="Freeform 11"/>
            <p:cNvSpPr>
              <a:spLocks/>
            </p:cNvSpPr>
            <p:nvPr/>
          </p:nvSpPr>
          <p:spPr bwMode="invGray">
            <a:xfrm>
              <a:off x="735" y="648"/>
              <a:ext cx="108" cy="166"/>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3" name="Freeform 12"/>
            <p:cNvSpPr>
              <a:spLocks/>
            </p:cNvSpPr>
            <p:nvPr/>
          </p:nvSpPr>
          <p:spPr bwMode="invGray">
            <a:xfrm>
              <a:off x="384" y="462"/>
              <a:ext cx="39" cy="81"/>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4" name="Freeform 13"/>
            <p:cNvSpPr>
              <a:spLocks/>
            </p:cNvSpPr>
            <p:nvPr/>
          </p:nvSpPr>
          <p:spPr bwMode="invGray">
            <a:xfrm>
              <a:off x="494"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5" name="Freeform 14"/>
            <p:cNvSpPr>
              <a:spLocks/>
            </p:cNvSpPr>
            <p:nvPr/>
          </p:nvSpPr>
          <p:spPr bwMode="invGray">
            <a:xfrm>
              <a:off x="601" y="333"/>
              <a:ext cx="39" cy="249"/>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6" name="Freeform 15"/>
            <p:cNvSpPr>
              <a:spLocks/>
            </p:cNvSpPr>
            <p:nvPr/>
          </p:nvSpPr>
          <p:spPr bwMode="invGray">
            <a:xfrm>
              <a:off x="711" y="407"/>
              <a:ext cx="39" cy="136"/>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7" name="Freeform 16"/>
            <p:cNvSpPr>
              <a:spLocks/>
            </p:cNvSpPr>
            <p:nvPr/>
          </p:nvSpPr>
          <p:spPr bwMode="invGray">
            <a:xfrm>
              <a:off x="818" y="462"/>
              <a:ext cx="42" cy="81"/>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8" name="Freeform 17"/>
            <p:cNvSpPr>
              <a:spLocks/>
            </p:cNvSpPr>
            <p:nvPr/>
          </p:nvSpPr>
          <p:spPr bwMode="invGray">
            <a:xfrm>
              <a:off x="928"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49" name="Freeform 18"/>
            <p:cNvSpPr>
              <a:spLocks/>
            </p:cNvSpPr>
            <p:nvPr/>
          </p:nvSpPr>
          <p:spPr bwMode="invGray">
            <a:xfrm>
              <a:off x="1037" y="333"/>
              <a:ext cx="40" cy="249"/>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0" name="Freeform 19"/>
            <p:cNvSpPr>
              <a:spLocks/>
            </p:cNvSpPr>
            <p:nvPr/>
          </p:nvSpPr>
          <p:spPr bwMode="invGray">
            <a:xfrm>
              <a:off x="1145" y="407"/>
              <a:ext cx="39" cy="136"/>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sp>
          <p:nvSpPr>
            <p:cNvPr id="51" name="Freeform 20"/>
            <p:cNvSpPr>
              <a:spLocks/>
            </p:cNvSpPr>
            <p:nvPr/>
          </p:nvSpPr>
          <p:spPr bwMode="invGray">
            <a:xfrm>
              <a:off x="1254" y="462"/>
              <a:ext cx="40" cy="81"/>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FFFFFF"/>
            </a:solidFill>
            <a:ln w="9525">
              <a:noFill/>
              <a:round/>
              <a:headEnd/>
              <a:tailEnd/>
            </a:ln>
          </p:spPr>
          <p:txBody>
            <a:bodyPr/>
            <a:lstStyle/>
            <a:p>
              <a:pPr marL="0" marR="0" lvl="0" indent="0" algn="ctr" defTabSz="685862" rtl="0" eaLnBrk="0" fontAlgn="base" latinLnBrk="0" hangingPunct="0">
                <a:lnSpc>
                  <a:spcPct val="90000"/>
                </a:lnSpc>
                <a:spcBef>
                  <a:spcPct val="0"/>
                </a:spcBef>
                <a:spcAft>
                  <a:spcPct val="0"/>
                </a:spcAft>
                <a:buClrTx/>
                <a:buSzTx/>
                <a:buFontTx/>
                <a:buNone/>
                <a:tabLst/>
                <a:defRPr/>
              </a:pPr>
              <a:endParaRPr kumimoji="0" lang="en-US" sz="1800" b="0" i="0" u="none" strike="noStrike" kern="1200" cap="none" spc="0" normalizeH="0" baseline="0" noProof="0" smtClean="0">
                <a:ln>
                  <a:noFill/>
                </a:ln>
                <a:solidFill>
                  <a:srgbClr val="FFFFFF"/>
                </a:solidFill>
                <a:effectLst/>
                <a:uLnTx/>
                <a:uFillTx/>
                <a:latin typeface="Arial" charset="0"/>
                <a:ea typeface="+mn-ea"/>
                <a:cs typeface="+mn-cs"/>
              </a:endParaRPr>
            </a:p>
          </p:txBody>
        </p:sp>
      </p:grpSp>
      <p:cxnSp>
        <p:nvCxnSpPr>
          <p:cNvPr id="24" name="Straight Connector 23"/>
          <p:cNvCxnSpPr/>
          <p:nvPr userDrawn="1"/>
        </p:nvCxnSpPr>
        <p:spPr>
          <a:xfrm>
            <a:off x="0" y="5057775"/>
            <a:ext cx="9144000" cy="0"/>
          </a:xfrm>
          <a:prstGeom prst="line">
            <a:avLst/>
          </a:prstGeom>
          <a:ln w="177800">
            <a:gradFill>
              <a:gsLst>
                <a:gs pos="0">
                  <a:schemeClr val="bg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72088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Closing Slide-red thank you">
    <p:bg>
      <p:bgRef idx="1001">
        <a:schemeClr val="bg2"/>
      </p:bgRef>
    </p:bg>
    <p:spTree>
      <p:nvGrpSpPr>
        <p:cNvPr id="1" name=""/>
        <p:cNvGrpSpPr/>
        <p:nvPr/>
      </p:nvGrpSpPr>
      <p:grpSpPr>
        <a:xfrm>
          <a:off x="0" y="0"/>
          <a:ext cx="0" cy="0"/>
          <a:chOff x="0" y="0"/>
          <a:chExt cx="0" cy="0"/>
        </a:xfrm>
      </p:grpSpPr>
      <p:sp>
        <p:nvSpPr>
          <p:cNvPr id="20" name="TextBox 19"/>
          <p:cNvSpPr txBox="1"/>
          <p:nvPr userDrawn="1"/>
        </p:nvSpPr>
        <p:spPr>
          <a:xfrm>
            <a:off x="626132" y="2300012"/>
            <a:ext cx="2467342" cy="646331"/>
          </a:xfrm>
          <a:prstGeom prst="rect">
            <a:avLst/>
          </a:prstGeom>
          <a:noFill/>
        </p:spPr>
        <p:txBody>
          <a:bodyPr wrap="none" rtlCol="0">
            <a:spAutoFit/>
          </a:bodyPr>
          <a:lstStyle/>
          <a:p>
            <a:r>
              <a:rPr lang="en-US" sz="3600" dirty="0" smtClean="0">
                <a:solidFill>
                  <a:srgbClr val="FFFFFF"/>
                </a:solidFill>
                <a:latin typeface="+mj-lt"/>
              </a:rPr>
              <a:t>Thank you.</a:t>
            </a:r>
            <a:endParaRPr lang="en-US" sz="3600" dirty="0">
              <a:solidFill>
                <a:srgbClr val="FFFFFF"/>
              </a:solidFill>
              <a:latin typeface="+mj-lt"/>
            </a:endParaRPr>
          </a:p>
        </p:txBody>
      </p:sp>
      <p:sp>
        <p:nvSpPr>
          <p:cNvPr id="21" name="Rectangle 20"/>
          <p:cNvSpPr>
            <a:spLocks noChangeArrowheads="1"/>
          </p:cNvSpPr>
          <p:nvPr userDrawn="1"/>
        </p:nvSpPr>
        <p:spPr bwMode="black">
          <a:xfrm>
            <a:off x="6286242" y="2851173"/>
            <a:ext cx="116616" cy="441827"/>
          </a:xfrm>
          <a:prstGeom prst="rect">
            <a:avLst/>
          </a:prstGeom>
          <a:solidFill>
            <a:schemeClr val="tx1"/>
          </a:solidFill>
          <a:ln w="9525">
            <a:noFill/>
            <a:miter lim="800000"/>
            <a:headEnd/>
            <a:tailEnd/>
          </a:ln>
        </p:spPr>
        <p:txBody>
          <a:bodyPr/>
          <a:lstStyle/>
          <a:p>
            <a:endParaRPr lang="en-US">
              <a:solidFill>
                <a:srgbClr val="0096D6"/>
              </a:solidFill>
              <a:latin typeface="+mj-lt"/>
            </a:endParaRPr>
          </a:p>
        </p:txBody>
      </p:sp>
      <p:sp>
        <p:nvSpPr>
          <p:cNvPr id="22" name="Freeform 21"/>
          <p:cNvSpPr>
            <a:spLocks/>
          </p:cNvSpPr>
          <p:nvPr userDrawn="1"/>
        </p:nvSpPr>
        <p:spPr bwMode="black">
          <a:xfrm>
            <a:off x="6965595" y="2840175"/>
            <a:ext cx="337642" cy="466297"/>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23" name="Freeform 22"/>
          <p:cNvSpPr>
            <a:spLocks/>
          </p:cNvSpPr>
          <p:nvPr userDrawn="1"/>
        </p:nvSpPr>
        <p:spPr bwMode="black">
          <a:xfrm>
            <a:off x="5798084" y="2840175"/>
            <a:ext cx="337642" cy="466297"/>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40" name="Freeform 39"/>
          <p:cNvSpPr>
            <a:spLocks noEditPoints="1"/>
          </p:cNvSpPr>
          <p:nvPr userDrawn="1"/>
        </p:nvSpPr>
        <p:spPr bwMode="black">
          <a:xfrm>
            <a:off x="7425276" y="2840175"/>
            <a:ext cx="463750" cy="466297"/>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tx1"/>
          </a:solidFill>
          <a:ln w="9525">
            <a:noFill/>
            <a:round/>
            <a:headEnd/>
            <a:tailEnd/>
          </a:ln>
        </p:spPr>
        <p:txBody>
          <a:bodyPr/>
          <a:lstStyle/>
          <a:p>
            <a:endParaRPr lang="en-US">
              <a:solidFill>
                <a:srgbClr val="0096D6"/>
              </a:solidFill>
              <a:latin typeface="+mj-lt"/>
            </a:endParaRPr>
          </a:p>
        </p:txBody>
      </p:sp>
      <p:sp>
        <p:nvSpPr>
          <p:cNvPr id="41" name="Freeform 40"/>
          <p:cNvSpPr>
            <a:spLocks/>
          </p:cNvSpPr>
          <p:nvPr userDrawn="1"/>
        </p:nvSpPr>
        <p:spPr bwMode="black">
          <a:xfrm>
            <a:off x="6553370" y="2840175"/>
            <a:ext cx="302387" cy="466297"/>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42" name="Freeform 41"/>
          <p:cNvSpPr>
            <a:spLocks/>
          </p:cNvSpPr>
          <p:nvPr userDrawn="1"/>
        </p:nvSpPr>
        <p:spPr bwMode="black">
          <a:xfrm>
            <a:off x="5566208" y="2225010"/>
            <a:ext cx="109835" cy="227032"/>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43" name="Freeform 42"/>
          <p:cNvSpPr>
            <a:spLocks/>
          </p:cNvSpPr>
          <p:nvPr userDrawn="1"/>
        </p:nvSpPr>
        <p:spPr bwMode="black">
          <a:xfrm>
            <a:off x="5874017" y="2072750"/>
            <a:ext cx="109835" cy="379291"/>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44" name="Freeform 43"/>
          <p:cNvSpPr>
            <a:spLocks/>
          </p:cNvSpPr>
          <p:nvPr userDrawn="1"/>
        </p:nvSpPr>
        <p:spPr bwMode="black">
          <a:xfrm>
            <a:off x="6176407" y="1863392"/>
            <a:ext cx="109835" cy="698767"/>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45" name="Freeform 44"/>
          <p:cNvSpPr>
            <a:spLocks/>
          </p:cNvSpPr>
          <p:nvPr userDrawn="1"/>
        </p:nvSpPr>
        <p:spPr bwMode="black">
          <a:xfrm>
            <a:off x="6484216" y="2072751"/>
            <a:ext cx="109835" cy="3792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46" name="Freeform 45"/>
          <p:cNvSpPr>
            <a:spLocks/>
          </p:cNvSpPr>
          <p:nvPr userDrawn="1"/>
        </p:nvSpPr>
        <p:spPr bwMode="black">
          <a:xfrm>
            <a:off x="6785247" y="2225010"/>
            <a:ext cx="116616" cy="227031"/>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47" name="Freeform 46"/>
          <p:cNvSpPr>
            <a:spLocks/>
          </p:cNvSpPr>
          <p:nvPr userDrawn="1"/>
        </p:nvSpPr>
        <p:spPr bwMode="black">
          <a:xfrm>
            <a:off x="7093059" y="2072751"/>
            <a:ext cx="111191" cy="379290"/>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48" name="Freeform 47"/>
          <p:cNvSpPr>
            <a:spLocks/>
          </p:cNvSpPr>
          <p:nvPr userDrawn="1"/>
        </p:nvSpPr>
        <p:spPr bwMode="black">
          <a:xfrm>
            <a:off x="7400871" y="1863393"/>
            <a:ext cx="111191" cy="698766"/>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49" name="Freeform 48"/>
          <p:cNvSpPr>
            <a:spLocks/>
          </p:cNvSpPr>
          <p:nvPr userDrawn="1"/>
        </p:nvSpPr>
        <p:spPr bwMode="black">
          <a:xfrm>
            <a:off x="7703255" y="2072751"/>
            <a:ext cx="111191" cy="379290"/>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tx1"/>
          </a:solidFill>
          <a:ln w="9525">
            <a:noFill/>
            <a:round/>
            <a:headEnd/>
            <a:tailEnd/>
          </a:ln>
        </p:spPr>
        <p:txBody>
          <a:bodyPr/>
          <a:lstStyle/>
          <a:p>
            <a:endParaRPr lang="en-US">
              <a:solidFill>
                <a:srgbClr val="0096D6"/>
              </a:solidFill>
              <a:latin typeface="+mj-lt"/>
            </a:endParaRPr>
          </a:p>
        </p:txBody>
      </p:sp>
      <p:sp>
        <p:nvSpPr>
          <p:cNvPr id="50" name="Freeform 49"/>
          <p:cNvSpPr>
            <a:spLocks/>
          </p:cNvSpPr>
          <p:nvPr userDrawn="1"/>
        </p:nvSpPr>
        <p:spPr bwMode="black">
          <a:xfrm>
            <a:off x="8011067" y="2225010"/>
            <a:ext cx="111191" cy="227031"/>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tx1"/>
          </a:solidFill>
          <a:ln w="9525">
            <a:noFill/>
            <a:round/>
            <a:headEnd/>
            <a:tailEnd/>
          </a:ln>
        </p:spPr>
        <p:txBody>
          <a:bodyPr/>
          <a:lstStyle/>
          <a:p>
            <a:endParaRPr lang="en-US">
              <a:solidFill>
                <a:srgbClr val="0096D6"/>
              </a:solidFill>
              <a:latin typeface="+mj-lt"/>
            </a:endParaRPr>
          </a:p>
        </p:txBody>
      </p:sp>
    </p:spTree>
    <p:extLst>
      <p:ext uri="{BB962C8B-B14F-4D97-AF65-F5344CB8AC3E}">
        <p14:creationId xmlns:p14="http://schemas.microsoft.com/office/powerpoint/2010/main" val="101653953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10" presetClass="entr" presetSubtype="0" fill="hold" grpId="1"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fade">
                                      <p:cBhvr>
                                        <p:cTn id="11" dur="700"/>
                                        <p:tgtEl>
                                          <p:spTgt spid="42"/>
                                        </p:tgtEl>
                                      </p:cBhvr>
                                    </p:animEffect>
                                  </p:childTnLst>
                                </p:cTn>
                              </p:par>
                              <p:par>
                                <p:cTn id="12" presetID="10" presetClass="entr" presetSubtype="0" fill="hold" grpId="1" nodeType="with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700"/>
                                        <p:tgtEl>
                                          <p:spTgt spid="43"/>
                                        </p:tgtEl>
                                      </p:cBhvr>
                                    </p:animEffect>
                                  </p:childTnLst>
                                </p:cTn>
                              </p:par>
                              <p:par>
                                <p:cTn id="15" presetID="10" presetClass="entr" presetSubtype="0" fill="hold" grpId="1" nodeType="with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700"/>
                                        <p:tgtEl>
                                          <p:spTgt spid="44"/>
                                        </p:tgtEl>
                                      </p:cBhvr>
                                    </p:animEffect>
                                  </p:childTnLst>
                                </p:cTn>
                              </p:par>
                              <p:par>
                                <p:cTn id="18" presetID="10" presetClass="entr" presetSubtype="0" fill="hold" grpId="1" nodeType="withEffect">
                                  <p:stCondLst>
                                    <p:cond delay="0"/>
                                  </p:stCondLst>
                                  <p:childTnLst>
                                    <p:set>
                                      <p:cBhvr>
                                        <p:cTn id="19" dur="1" fill="hold">
                                          <p:stCondLst>
                                            <p:cond delay="0"/>
                                          </p:stCondLst>
                                        </p:cTn>
                                        <p:tgtEl>
                                          <p:spTgt spid="45"/>
                                        </p:tgtEl>
                                        <p:attrNameLst>
                                          <p:attrName>style.visibility</p:attrName>
                                        </p:attrNameLst>
                                      </p:cBhvr>
                                      <p:to>
                                        <p:strVal val="visible"/>
                                      </p:to>
                                    </p:set>
                                    <p:animEffect transition="in" filter="fade">
                                      <p:cBhvr>
                                        <p:cTn id="20" dur="700"/>
                                        <p:tgtEl>
                                          <p:spTgt spid="45"/>
                                        </p:tgtEl>
                                      </p:cBhvr>
                                    </p:animEffect>
                                  </p:childTnLst>
                                </p:cTn>
                              </p:par>
                              <p:par>
                                <p:cTn id="21" presetID="10" presetClass="entr" presetSubtype="0" fill="hold" grpId="1" nodeType="with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fade">
                                      <p:cBhvr>
                                        <p:cTn id="23" dur="700"/>
                                        <p:tgtEl>
                                          <p:spTgt spid="46"/>
                                        </p:tgtEl>
                                      </p:cBhvr>
                                    </p:animEffect>
                                  </p:childTnLst>
                                </p:cTn>
                              </p:par>
                              <p:par>
                                <p:cTn id="24" presetID="10" presetClass="entr" presetSubtype="0" fill="hold" grpId="1" nodeType="with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fade">
                                      <p:cBhvr>
                                        <p:cTn id="26" dur="700"/>
                                        <p:tgtEl>
                                          <p:spTgt spid="47"/>
                                        </p:tgtEl>
                                      </p:cBhvr>
                                    </p:animEffect>
                                  </p:childTnLst>
                                </p:cTn>
                              </p:par>
                              <p:par>
                                <p:cTn id="27" presetID="10" presetClass="entr" presetSubtype="0" fill="hold" grpId="1" nodeType="with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fade">
                                      <p:cBhvr>
                                        <p:cTn id="29" dur="700"/>
                                        <p:tgtEl>
                                          <p:spTgt spid="48"/>
                                        </p:tgtEl>
                                      </p:cBhvr>
                                    </p:animEffect>
                                  </p:childTnLst>
                                </p:cTn>
                              </p:par>
                              <p:par>
                                <p:cTn id="30" presetID="10" presetClass="entr" presetSubtype="0" fill="hold" grpId="1" nodeType="with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fade">
                                      <p:cBhvr>
                                        <p:cTn id="32" dur="700"/>
                                        <p:tgtEl>
                                          <p:spTgt spid="49"/>
                                        </p:tgtEl>
                                      </p:cBhvr>
                                    </p:animEffect>
                                  </p:childTnLst>
                                </p:cTn>
                              </p:par>
                              <p:par>
                                <p:cTn id="33" presetID="10" presetClass="entr" presetSubtype="0" fill="hold" grpId="1" nodeType="with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fade">
                                      <p:cBhvr>
                                        <p:cTn id="35" dur="700"/>
                                        <p:tgtEl>
                                          <p:spTgt spid="50"/>
                                        </p:tgtEl>
                                      </p:cBhvr>
                                    </p:animEffect>
                                  </p:childTnLst>
                                </p:cTn>
                              </p:par>
                              <p:par>
                                <p:cTn id="36" presetID="42" presetClass="path" presetSubtype="0" accel="50000" decel="50000" fill="hold" grpId="0" nodeType="withEffect">
                                  <p:stCondLst>
                                    <p:cond delay="0"/>
                                  </p:stCondLst>
                                  <p:childTnLst>
                                    <p:animMotion origin="layout" path="M -4.72222E-6 3.7037E-7 L -4.72222E-6 0.09143 " pathEditMode="relative" rAng="0" ptsTypes="AA">
                                      <p:cBhvr>
                                        <p:cTn id="37" dur="700" spd="-100000" fill="hold"/>
                                        <p:tgtEl>
                                          <p:spTgt spid="42"/>
                                        </p:tgtEl>
                                        <p:attrNameLst>
                                          <p:attrName>ppt_x</p:attrName>
                                          <p:attrName>ppt_y</p:attrName>
                                        </p:attrNameLst>
                                      </p:cBhvr>
                                      <p:rCtr x="0" y="46"/>
                                    </p:animMotion>
                                  </p:childTnLst>
                                </p:cTn>
                              </p:par>
                              <p:par>
                                <p:cTn id="38" presetID="42" presetClass="path" presetSubtype="0" accel="50000" decel="50000" fill="hold" grpId="0" nodeType="withEffect">
                                  <p:stCondLst>
                                    <p:cond delay="0"/>
                                  </p:stCondLst>
                                  <p:childTnLst>
                                    <p:animMotion origin="layout" path="M 5E-6 3.7037E-6 L 5E-6 0.11157 " pathEditMode="relative" rAng="0" ptsTypes="AA">
                                      <p:cBhvr>
                                        <p:cTn id="39" dur="700" spd="-100000" fill="hold"/>
                                        <p:tgtEl>
                                          <p:spTgt spid="44"/>
                                        </p:tgtEl>
                                        <p:attrNameLst>
                                          <p:attrName>ppt_x</p:attrName>
                                          <p:attrName>ppt_y</p:attrName>
                                        </p:attrNameLst>
                                      </p:cBhvr>
                                      <p:rCtr x="0" y="56"/>
                                    </p:animMotion>
                                  </p:childTnLst>
                                </p:cTn>
                              </p:par>
                              <p:par>
                                <p:cTn id="40" presetID="42" presetClass="path" presetSubtype="0" accel="50000" decel="50000" fill="hold" grpId="0" nodeType="withEffect">
                                  <p:stCondLst>
                                    <p:cond delay="0"/>
                                  </p:stCondLst>
                                  <p:childTnLst>
                                    <p:animMotion origin="layout" path="M 4.72222E-6 4.81481E-6 L 4.72222E-6 0.09143 " pathEditMode="relative" rAng="0" ptsTypes="AA">
                                      <p:cBhvr>
                                        <p:cTn id="41" dur="700" spd="-100000" fill="hold"/>
                                        <p:tgtEl>
                                          <p:spTgt spid="46"/>
                                        </p:tgtEl>
                                        <p:attrNameLst>
                                          <p:attrName>ppt_x</p:attrName>
                                          <p:attrName>ppt_y</p:attrName>
                                        </p:attrNameLst>
                                      </p:cBhvr>
                                      <p:rCtr x="0" y="46"/>
                                    </p:animMotion>
                                  </p:childTnLst>
                                </p:cTn>
                              </p:par>
                              <p:par>
                                <p:cTn id="42" presetID="42" presetClass="path" presetSubtype="0" accel="50000" decel="50000" fill="hold" grpId="0" nodeType="withEffect">
                                  <p:stCondLst>
                                    <p:cond delay="0"/>
                                  </p:stCondLst>
                                  <p:childTnLst>
                                    <p:animMotion origin="layout" path="M -2.77778E-6 3.7037E-6 L -2.77778E-6 0.11157 " pathEditMode="relative" rAng="0" ptsTypes="AA">
                                      <p:cBhvr>
                                        <p:cTn id="43" dur="700" spd="-100000" fill="hold"/>
                                        <p:tgtEl>
                                          <p:spTgt spid="48"/>
                                        </p:tgtEl>
                                        <p:attrNameLst>
                                          <p:attrName>ppt_x</p:attrName>
                                          <p:attrName>ppt_y</p:attrName>
                                        </p:attrNameLst>
                                      </p:cBhvr>
                                      <p:rCtr x="0" y="56"/>
                                    </p:animMotion>
                                  </p:childTnLst>
                                </p:cTn>
                              </p:par>
                              <p:par>
                                <p:cTn id="44" presetID="42" presetClass="path" presetSubtype="0" accel="50000" decel="50000" fill="hold" grpId="0" nodeType="withEffect">
                                  <p:stCondLst>
                                    <p:cond delay="0"/>
                                  </p:stCondLst>
                                  <p:childTnLst>
                                    <p:animMotion origin="layout" path="M 5.55556E-7 4.81481E-6 L 5.55556E-7 0.09143 " pathEditMode="relative" rAng="0" ptsTypes="AA">
                                      <p:cBhvr>
                                        <p:cTn id="45" dur="700" spd="-100000" fill="hold"/>
                                        <p:tgtEl>
                                          <p:spTgt spid="50"/>
                                        </p:tgtEl>
                                        <p:attrNameLst>
                                          <p:attrName>ppt_x</p:attrName>
                                          <p:attrName>ppt_y</p:attrName>
                                        </p:attrNameLst>
                                      </p:cBhvr>
                                      <p:rCtr x="0" y="46"/>
                                    </p:animMotion>
                                  </p:childTnLst>
                                </p:cTn>
                              </p:par>
                              <p:par>
                                <p:cTn id="46" presetID="64" presetClass="path" presetSubtype="0" accel="50000" decel="50000" fill="hold" grpId="0" nodeType="withEffect">
                                  <p:stCondLst>
                                    <p:cond delay="0"/>
                                  </p:stCondLst>
                                  <p:childTnLst>
                                    <p:animMotion origin="layout" path="M 4.72222E-6 3.33333E-6 L 4.72222E-6 -0.10764 " pathEditMode="relative" rAng="0" ptsTypes="AA">
                                      <p:cBhvr>
                                        <p:cTn id="47" dur="700" spd="-100000" fill="hold"/>
                                        <p:tgtEl>
                                          <p:spTgt spid="43"/>
                                        </p:tgtEl>
                                        <p:attrNameLst>
                                          <p:attrName>ppt_x</p:attrName>
                                          <p:attrName>ppt_y</p:attrName>
                                        </p:attrNameLst>
                                      </p:cBhvr>
                                      <p:rCtr x="0" y="-54"/>
                                    </p:animMotion>
                                  </p:childTnLst>
                                </p:cTn>
                              </p:par>
                              <p:par>
                                <p:cTn id="48" presetID="64" presetClass="path" presetSubtype="0" accel="50000" decel="50000" fill="hold" grpId="0" nodeType="withEffect">
                                  <p:stCondLst>
                                    <p:cond delay="0"/>
                                  </p:stCondLst>
                                  <p:childTnLst>
                                    <p:animMotion origin="layout" path="M 4.44444E-6 3.33333E-6 L 4.44444E-6 -0.10764 " pathEditMode="relative" rAng="0" ptsTypes="AA">
                                      <p:cBhvr>
                                        <p:cTn id="49" dur="700" spd="-100000" fill="hold"/>
                                        <p:tgtEl>
                                          <p:spTgt spid="45"/>
                                        </p:tgtEl>
                                        <p:attrNameLst>
                                          <p:attrName>ppt_x</p:attrName>
                                          <p:attrName>ppt_y</p:attrName>
                                        </p:attrNameLst>
                                      </p:cBhvr>
                                      <p:rCtr x="0" y="-54"/>
                                    </p:animMotion>
                                  </p:childTnLst>
                                </p:cTn>
                              </p:par>
                              <p:par>
                                <p:cTn id="50" presetID="64" presetClass="path" presetSubtype="0" accel="50000" decel="50000" fill="hold" grpId="0" nodeType="withEffect">
                                  <p:stCondLst>
                                    <p:cond delay="0"/>
                                  </p:stCondLst>
                                  <p:childTnLst>
                                    <p:animMotion origin="layout" path="M -2.22222E-6 3.33333E-6 L -2.22222E-6 -0.10764 " pathEditMode="relative" rAng="0" ptsTypes="AA">
                                      <p:cBhvr>
                                        <p:cTn id="51" dur="700" spd="-100000" fill="hold"/>
                                        <p:tgtEl>
                                          <p:spTgt spid="47"/>
                                        </p:tgtEl>
                                        <p:attrNameLst>
                                          <p:attrName>ppt_x</p:attrName>
                                          <p:attrName>ppt_y</p:attrName>
                                        </p:attrNameLst>
                                      </p:cBhvr>
                                      <p:rCtr x="0" y="-54"/>
                                    </p:animMotion>
                                  </p:childTnLst>
                                </p:cTn>
                              </p:par>
                              <p:par>
                                <p:cTn id="52" presetID="64" presetClass="path" presetSubtype="0" accel="50000" decel="50000" fill="hold" grpId="0" nodeType="withEffect">
                                  <p:stCondLst>
                                    <p:cond delay="0"/>
                                  </p:stCondLst>
                                  <p:childTnLst>
                                    <p:animMotion origin="layout" path="M 1.11111E-6 3.33333E-6 L 1.11111E-6 -0.10764 " pathEditMode="relative" rAng="0" ptsTypes="AA">
                                      <p:cBhvr>
                                        <p:cTn id="53" dur="700" spd="-100000" fill="hold"/>
                                        <p:tgtEl>
                                          <p:spTgt spid="49"/>
                                        </p:tgtEl>
                                        <p:attrNameLst>
                                          <p:attrName>ppt_x</p:attrName>
                                          <p:attrName>ppt_y</p:attrName>
                                        </p:attrNameLst>
                                      </p:cBhvr>
                                      <p:rCtr x="0" y="-54"/>
                                    </p:animMotion>
                                  </p:childTnLst>
                                </p:cTn>
                              </p:par>
                            </p:childTnLst>
                          </p:cTn>
                        </p:par>
                        <p:par>
                          <p:cTn id="54" fill="hold">
                            <p:stCondLst>
                              <p:cond delay="1200"/>
                            </p:stCondLst>
                            <p:childTnLst>
                              <p:par>
                                <p:cTn id="55" presetID="10" presetClass="entr" presetSubtype="0"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700"/>
                                        <p:tgtEl>
                                          <p:spTgt spid="23"/>
                                        </p:tgtEl>
                                      </p:cBhvr>
                                    </p:animEffect>
                                  </p:childTnLst>
                                </p:cTn>
                              </p:par>
                              <p:par>
                                <p:cTn id="58" presetID="10" presetClass="entr" presetSubtype="0" fill="hold" nodeType="withEffect">
                                  <p:stCondLst>
                                    <p:cond delay="10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700"/>
                                        <p:tgtEl>
                                          <p:spTgt spid="21"/>
                                        </p:tgtEl>
                                      </p:cBhvr>
                                    </p:animEffect>
                                  </p:childTnLst>
                                </p:cTn>
                              </p:par>
                              <p:par>
                                <p:cTn id="61" presetID="10" presetClass="entr" presetSubtype="0" fill="hold" nodeType="withEffect">
                                  <p:stCondLst>
                                    <p:cond delay="200"/>
                                  </p:stCondLst>
                                  <p:childTnLst>
                                    <p:set>
                                      <p:cBhvr>
                                        <p:cTn id="62" dur="1" fill="hold">
                                          <p:stCondLst>
                                            <p:cond delay="0"/>
                                          </p:stCondLst>
                                        </p:cTn>
                                        <p:tgtEl>
                                          <p:spTgt spid="41"/>
                                        </p:tgtEl>
                                        <p:attrNameLst>
                                          <p:attrName>style.visibility</p:attrName>
                                        </p:attrNameLst>
                                      </p:cBhvr>
                                      <p:to>
                                        <p:strVal val="visible"/>
                                      </p:to>
                                    </p:set>
                                    <p:animEffect transition="in" filter="fade">
                                      <p:cBhvr>
                                        <p:cTn id="63" dur="700"/>
                                        <p:tgtEl>
                                          <p:spTgt spid="41"/>
                                        </p:tgtEl>
                                      </p:cBhvr>
                                    </p:animEffect>
                                  </p:childTnLst>
                                </p:cTn>
                              </p:par>
                              <p:par>
                                <p:cTn id="64" presetID="10" presetClass="entr" presetSubtype="0" fill="hold" nodeType="withEffect">
                                  <p:stCondLst>
                                    <p:cond delay="300"/>
                                  </p:stCondLst>
                                  <p:childTnLst>
                                    <p:set>
                                      <p:cBhvr>
                                        <p:cTn id="65" dur="1" fill="hold">
                                          <p:stCondLst>
                                            <p:cond delay="0"/>
                                          </p:stCondLst>
                                        </p:cTn>
                                        <p:tgtEl>
                                          <p:spTgt spid="22"/>
                                        </p:tgtEl>
                                        <p:attrNameLst>
                                          <p:attrName>style.visibility</p:attrName>
                                        </p:attrNameLst>
                                      </p:cBhvr>
                                      <p:to>
                                        <p:strVal val="visible"/>
                                      </p:to>
                                    </p:set>
                                    <p:animEffect transition="in" filter="fade">
                                      <p:cBhvr>
                                        <p:cTn id="66" dur="700"/>
                                        <p:tgtEl>
                                          <p:spTgt spid="22"/>
                                        </p:tgtEl>
                                      </p:cBhvr>
                                    </p:animEffect>
                                  </p:childTnLst>
                                </p:cTn>
                              </p:par>
                              <p:par>
                                <p:cTn id="67" presetID="10" presetClass="entr" presetSubtype="0" fill="hold" nodeType="withEffect">
                                  <p:stCondLst>
                                    <p:cond delay="400"/>
                                  </p:stCondLst>
                                  <p:childTnLst>
                                    <p:set>
                                      <p:cBhvr>
                                        <p:cTn id="68" dur="1" fill="hold">
                                          <p:stCondLst>
                                            <p:cond delay="0"/>
                                          </p:stCondLst>
                                        </p:cTn>
                                        <p:tgtEl>
                                          <p:spTgt spid="40"/>
                                        </p:tgtEl>
                                        <p:attrNameLst>
                                          <p:attrName>style.visibility</p:attrName>
                                        </p:attrNameLst>
                                      </p:cBhvr>
                                      <p:to>
                                        <p:strVal val="visible"/>
                                      </p:to>
                                    </p:set>
                                    <p:animEffect transition="in" filter="fade">
                                      <p:cBhvr>
                                        <p:cTn id="69" dur="7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3" grpId="0"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P spid="47" grpId="0" animBg="1"/>
      <p:bldP spid="47" grpId="1" animBg="1"/>
      <p:bldP spid="48" grpId="0" animBg="1"/>
      <p:bldP spid="48" grpId="1" animBg="1"/>
      <p:bldP spid="49" grpId="0" animBg="1"/>
      <p:bldP spid="49" grpId="1" animBg="1"/>
      <p:bldP spid="50" grpId="0" animBg="1"/>
      <p:bldP spid="50" grpId="1"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gue">
    <p:spTree>
      <p:nvGrpSpPr>
        <p:cNvPr id="1" name=""/>
        <p:cNvGrpSpPr/>
        <p:nvPr/>
      </p:nvGrpSpPr>
      <p:grpSpPr>
        <a:xfrm>
          <a:off x="0" y="0"/>
          <a:ext cx="0" cy="0"/>
          <a:chOff x="0" y="0"/>
          <a:chExt cx="0" cy="0"/>
        </a:xfrm>
      </p:grpSpPr>
      <p:sp>
        <p:nvSpPr>
          <p:cNvPr id="27" name="Rectangle 3"/>
          <p:cNvSpPr>
            <a:spLocks noChangeArrowheads="1"/>
          </p:cNvSpPr>
          <p:nvPr userDrawn="1"/>
        </p:nvSpPr>
        <p:spPr bwMode="white">
          <a:xfrm>
            <a:off x="0" y="0"/>
            <a:ext cx="9144000" cy="133350"/>
          </a:xfrm>
          <a:prstGeom prst="rect">
            <a:avLst/>
          </a:prstGeom>
          <a:solidFill>
            <a:schemeClr val="bg2"/>
          </a:solidFill>
          <a:ln w="25400" algn="ctr">
            <a:noFill/>
            <a:miter lim="800000"/>
            <a:headEnd/>
            <a:tailEnd/>
          </a:ln>
          <a:effectLst/>
        </p:spPr>
        <p:txBody>
          <a:bodyPr wrap="none" lIns="68586" tIns="34294" rIns="68586" bIns="34294" anchor="ctr"/>
          <a:lstStyle/>
          <a:p>
            <a:endParaRPr lang="en-US">
              <a:latin typeface="+mj-lt"/>
            </a:endParaRPr>
          </a:p>
        </p:txBody>
      </p:sp>
      <p:sp>
        <p:nvSpPr>
          <p:cNvPr id="47" name="Rectangle 3"/>
          <p:cNvSpPr>
            <a:spLocks noChangeArrowheads="1"/>
          </p:cNvSpPr>
          <p:nvPr userDrawn="1"/>
        </p:nvSpPr>
        <p:spPr bwMode="hidden">
          <a:xfrm>
            <a:off x="0" y="0"/>
            <a:ext cx="9144000" cy="133350"/>
          </a:xfrm>
          <a:prstGeom prst="rect">
            <a:avLst/>
          </a:prstGeom>
          <a:solidFill>
            <a:schemeClr val="bg2"/>
          </a:solidFill>
          <a:ln w="25400" algn="ctr">
            <a:noFill/>
            <a:miter lim="800000"/>
            <a:headEnd/>
            <a:tailEnd/>
          </a:ln>
          <a:effectLst/>
        </p:spPr>
        <p:txBody>
          <a:bodyPr wrap="none" lIns="68586" tIns="34294" rIns="68586" bIns="34294" anchor="ctr"/>
          <a:lstStyle/>
          <a:p>
            <a:endParaRPr lang="en-US">
              <a:latin typeface="+mj-lt"/>
            </a:endParaRPr>
          </a:p>
        </p:txBody>
      </p:sp>
      <p:sp>
        <p:nvSpPr>
          <p:cNvPr id="5" name="Title 1"/>
          <p:cNvSpPr>
            <a:spLocks noGrp="1"/>
          </p:cNvSpPr>
          <p:nvPr>
            <p:ph type="ctrTitle" hasCustomPrompt="1"/>
          </p:nvPr>
        </p:nvSpPr>
        <p:spPr>
          <a:xfrm>
            <a:off x="245456" y="571574"/>
            <a:ext cx="8301718" cy="2569946"/>
          </a:xfrm>
          <a:prstGeom prst="rect">
            <a:avLst/>
          </a:prstGeom>
        </p:spPr>
        <p:txBody>
          <a:bodyPr anchor="b" anchorCtr="0">
            <a:noAutofit/>
          </a:bodyPr>
          <a:lstStyle>
            <a:lvl1pPr marL="0" indent="0" algn="l">
              <a:lnSpc>
                <a:spcPct val="90000"/>
              </a:lnSpc>
              <a:buFont typeface="Arial" panose="020B0604020202020204" pitchFamily="34" charset="0"/>
              <a:buNone/>
              <a:defRPr sz="4500" b="0" i="0" spc="0" baseline="0">
                <a:gradFill>
                  <a:gsLst>
                    <a:gs pos="0">
                      <a:schemeClr val="accent1"/>
                    </a:gs>
                    <a:gs pos="100000">
                      <a:srgbClr val="01BBBB"/>
                    </a:gs>
                  </a:gsLst>
                  <a:lin ang="1200000" scaled="0"/>
                </a:gradFill>
                <a:latin typeface="+mj-lt"/>
                <a:cs typeface="CiscoSans Thin"/>
              </a:defRPr>
            </a:lvl1pPr>
          </a:lstStyle>
          <a:p>
            <a:r>
              <a:rPr lang="en-US" dirty="0" smtClean="0"/>
              <a:t>Section Title Goes Here</a:t>
            </a:r>
            <a:endParaRPr lang="en-US" dirty="0"/>
          </a:p>
        </p:txBody>
      </p:sp>
    </p:spTree>
    <p:extLst>
      <p:ext uri="{BB962C8B-B14F-4D97-AF65-F5344CB8AC3E}">
        <p14:creationId xmlns:p14="http://schemas.microsoft.com/office/powerpoint/2010/main" val="78105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Segue">
    <p:bg>
      <p:bgPr>
        <a:solidFill>
          <a:schemeClr val="accent5"/>
        </a:solid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245456" y="562609"/>
            <a:ext cx="8301718" cy="2569946"/>
          </a:xfrm>
          <a:prstGeom prst="rect">
            <a:avLst/>
          </a:prstGeom>
        </p:spPr>
        <p:txBody>
          <a:bodyPr anchor="b" anchorCtr="0">
            <a:noAutofit/>
          </a:bodyPr>
          <a:lstStyle>
            <a:lvl1pPr marL="0" indent="0" algn="l">
              <a:lnSpc>
                <a:spcPct val="90000"/>
              </a:lnSpc>
              <a:buFont typeface="Arial" panose="020B0604020202020204" pitchFamily="34" charset="0"/>
              <a:buNone/>
              <a:defRPr sz="4500" b="0" i="0" spc="0" baseline="0">
                <a:solidFill>
                  <a:schemeClr val="bg1"/>
                </a:solidFill>
                <a:latin typeface="+mj-lt"/>
                <a:cs typeface="CiscoSans Thin"/>
              </a:defRPr>
            </a:lvl1pPr>
          </a:lstStyle>
          <a:p>
            <a:r>
              <a:rPr lang="en-US" dirty="0" smtClean="0"/>
              <a:t>Section Title Goes Here</a:t>
            </a:r>
            <a:endParaRPr lang="en-US" dirty="0"/>
          </a:p>
        </p:txBody>
      </p:sp>
      <p:sp>
        <p:nvSpPr>
          <p:cNvPr id="7"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10" name="Rectangle 4"/>
          <p:cNvSpPr>
            <a:spLocks noChangeArrowheads="1"/>
          </p:cNvSpPr>
          <p:nvPr userDrawn="1"/>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cxnSp>
        <p:nvCxnSpPr>
          <p:cNvPr id="8" name="Straight Connector 7"/>
          <p:cNvCxnSpPr/>
          <p:nvPr userDrawn="1"/>
        </p:nvCxnSpPr>
        <p:spPr>
          <a:xfrm>
            <a:off x="0" y="5057775"/>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10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3_Segue">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245456" y="562609"/>
            <a:ext cx="8301718" cy="2569946"/>
          </a:xfrm>
          <a:prstGeom prst="rect">
            <a:avLst/>
          </a:prstGeom>
        </p:spPr>
        <p:txBody>
          <a:bodyPr anchor="b" anchorCtr="0">
            <a:noAutofit/>
          </a:bodyPr>
          <a:lstStyle>
            <a:lvl1pPr marL="0" indent="0" algn="l">
              <a:lnSpc>
                <a:spcPct val="90000"/>
              </a:lnSpc>
              <a:buFont typeface="Arial" panose="020B0604020202020204" pitchFamily="34" charset="0"/>
              <a:buNone/>
              <a:defRPr sz="4500" b="0" i="0" spc="0" baseline="0">
                <a:solidFill>
                  <a:schemeClr val="bg1"/>
                </a:solidFill>
                <a:latin typeface="+mj-lt"/>
                <a:cs typeface="CiscoSans Thin"/>
              </a:defRPr>
            </a:lvl1pPr>
          </a:lstStyle>
          <a:p>
            <a:r>
              <a:rPr lang="en-US" dirty="0" smtClean="0"/>
              <a:t>Section Title Goes Here</a:t>
            </a:r>
            <a:endParaRPr lang="en-US" dirty="0"/>
          </a:p>
        </p:txBody>
      </p:sp>
      <p:sp>
        <p:nvSpPr>
          <p:cNvPr id="7" name="Rectangle 7"/>
          <p:cNvSpPr>
            <a:spLocks noChangeArrowheads="1"/>
          </p:cNvSpPr>
          <p:nvPr userDrawn="1"/>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FFFFFF"/>
                </a:solidFill>
                <a:latin typeface="+mn-lt"/>
                <a:cs typeface="CiscoSans Thin"/>
              </a:rPr>
              <a:pPr algn="r" defTabSz="610846">
                <a:lnSpc>
                  <a:spcPct val="100000"/>
                </a:lnSpc>
              </a:pPr>
              <a:t>‹#›</a:t>
            </a:fld>
            <a:endParaRPr lang="en-US" sz="600" b="0" i="0" dirty="0">
              <a:solidFill>
                <a:srgbClr val="FFFFFF"/>
              </a:solidFill>
              <a:latin typeface="+mn-lt"/>
              <a:cs typeface="CiscoSans Thin"/>
            </a:endParaRPr>
          </a:p>
        </p:txBody>
      </p:sp>
      <p:sp>
        <p:nvSpPr>
          <p:cNvPr id="10" name="Rectangle 4"/>
          <p:cNvSpPr>
            <a:spLocks noChangeArrowheads="1"/>
          </p:cNvSpPr>
          <p:nvPr userDrawn="1"/>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FFFFFF"/>
                </a:solidFill>
                <a:latin typeface="+mn-lt"/>
                <a:cs typeface="CiscoSans Thin"/>
              </a:rPr>
              <a:t>© 2013-2014  Cisco and/or its affiliates. All rights reserved.</a:t>
            </a:r>
            <a:endParaRPr lang="en-US" sz="600" b="0" i="0" dirty="0">
              <a:solidFill>
                <a:srgbClr val="FFFFFF"/>
              </a:solidFill>
              <a:latin typeface="+mn-lt"/>
              <a:cs typeface="CiscoSans Thin"/>
            </a:endParaRPr>
          </a:p>
        </p:txBody>
      </p:sp>
      <p:cxnSp>
        <p:nvCxnSpPr>
          <p:cNvPr id="8" name="Straight Connector 7"/>
          <p:cNvCxnSpPr/>
          <p:nvPr userDrawn="1"/>
        </p:nvCxnSpPr>
        <p:spPr>
          <a:xfrm>
            <a:off x="0" y="5057775"/>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2530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lti_Slide">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259117" y="303064"/>
            <a:ext cx="8659976" cy="728782"/>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Title Goes Here</a:t>
            </a:r>
            <a:endParaRPr lang="en-US" dirty="0"/>
          </a:p>
        </p:txBody>
      </p:sp>
      <p:sp>
        <p:nvSpPr>
          <p:cNvPr id="5" name="Content Placeholder 2"/>
          <p:cNvSpPr>
            <a:spLocks noGrp="1"/>
          </p:cNvSpPr>
          <p:nvPr>
            <p:ph idx="1" hasCustomPrompt="1"/>
          </p:nvPr>
        </p:nvSpPr>
        <p:spPr>
          <a:xfrm>
            <a:off x="261498" y="1200150"/>
            <a:ext cx="8659976" cy="3394075"/>
          </a:xfrm>
          <a:prstGeom prst="rect">
            <a:avLst/>
          </a:prstGeom>
        </p:spPr>
        <p:txBody>
          <a:bodyPr>
            <a:noAutofit/>
          </a:bodyPr>
          <a:lstStyle>
            <a:lvl1pPr marL="285750" marR="0" indent="-285750" algn="ctr" defTabSz="457200" rtl="0" eaLnBrk="1" fontAlgn="auto" latinLnBrk="0" hangingPunct="1">
              <a:lnSpc>
                <a:spcPct val="100000"/>
              </a:lnSpc>
              <a:spcBef>
                <a:spcPct val="20000"/>
              </a:spcBef>
              <a:spcAft>
                <a:spcPts val="0"/>
              </a:spcAft>
              <a:buClrTx/>
              <a:buSzTx/>
              <a:buFont typeface="Arial"/>
              <a:buNone/>
              <a:tabLst/>
              <a:defRPr sz="2000" b="0" i="0" baseline="0">
                <a:solidFill>
                  <a:schemeClr val="tx2"/>
                </a:solidFill>
                <a:latin typeface="+mn-lt"/>
                <a:cs typeface="CiscoSans ExtraLight"/>
              </a:defRPr>
            </a:lvl1pPr>
          </a:lstStyle>
          <a:p>
            <a:pPr marL="0" marR="0" lvl="0" indent="0" algn="l" defTabSz="457200" rtl="0" eaLnBrk="1" fontAlgn="auto" latinLnBrk="0" hangingPunct="1">
              <a:lnSpc>
                <a:spcPct val="100000"/>
              </a:lnSpc>
              <a:spcBef>
                <a:spcPct val="20000"/>
              </a:spcBef>
              <a:spcAft>
                <a:spcPts val="0"/>
              </a:spcAft>
              <a:buClrTx/>
              <a:buSzTx/>
              <a:tabLst/>
              <a:defRPr/>
            </a:pPr>
            <a:r>
              <a:rPr lang="en-GB" dirty="0" smtClean="0"/>
              <a:t>This slide will allow you to add one of the following:</a:t>
            </a:r>
            <a:br>
              <a:rPr lang="en-GB" dirty="0" smtClean="0"/>
            </a:br>
            <a:r>
              <a:rPr lang="en-GB" dirty="0" smtClean="0"/>
              <a:t>Table, Charts, Smart Art, Pictures, Clip Art and Media</a:t>
            </a:r>
            <a:br>
              <a:rPr lang="en-GB" dirty="0" smtClean="0"/>
            </a:br>
            <a:r>
              <a:rPr lang="en-GB" dirty="0" smtClean="0"/>
              <a:t>Click icon to add content</a:t>
            </a:r>
            <a:endParaRPr lang="en-US" dirty="0" smtClean="0"/>
          </a:p>
          <a:p>
            <a:pPr lvl="0"/>
            <a:endParaRPr lang="en-US" dirty="0"/>
          </a:p>
        </p:txBody>
      </p:sp>
    </p:spTree>
    <p:extLst>
      <p:ext uri="{BB962C8B-B14F-4D97-AF65-F5344CB8AC3E}">
        <p14:creationId xmlns:p14="http://schemas.microsoft.com/office/powerpoint/2010/main" val="1937721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build="p">
        <p:tmplLst>
          <p:tmpl lvl="1">
            <p:tnLst>
              <p:par>
                <p:cTn xmlns:p14="http://schemas.microsoft.com/office/powerpoint/2010/main" presetID="10" presetClass="entr" presetSubtype="0" fill="hold" nodeType="after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50" Type="http://schemas.openxmlformats.org/officeDocument/2006/relationships/slideLayout" Target="../slideLayouts/slideLayout50.xml"/><Relationship Id="rId51" Type="http://schemas.openxmlformats.org/officeDocument/2006/relationships/slideLayout" Target="../slideLayouts/slideLayout51.xml"/><Relationship Id="rId52" Type="http://schemas.openxmlformats.org/officeDocument/2006/relationships/slideLayout" Target="../slideLayouts/slideLayout52.xml"/><Relationship Id="rId53" Type="http://schemas.openxmlformats.org/officeDocument/2006/relationships/slideLayout" Target="../slideLayouts/slideLayout53.xml"/><Relationship Id="rId54" Type="http://schemas.openxmlformats.org/officeDocument/2006/relationships/slideLayout" Target="../slideLayouts/slideLayout54.xml"/><Relationship Id="rId55" Type="http://schemas.openxmlformats.org/officeDocument/2006/relationships/slideLayout" Target="../slideLayouts/slideLayout55.xml"/><Relationship Id="rId56" Type="http://schemas.openxmlformats.org/officeDocument/2006/relationships/slideLayout" Target="../slideLayouts/slideLayout56.xml"/><Relationship Id="rId57" Type="http://schemas.openxmlformats.org/officeDocument/2006/relationships/theme" Target="../theme/theme1.xml"/><Relationship Id="rId40" Type="http://schemas.openxmlformats.org/officeDocument/2006/relationships/slideLayout" Target="../slideLayouts/slideLayout40.xml"/><Relationship Id="rId41" Type="http://schemas.openxmlformats.org/officeDocument/2006/relationships/slideLayout" Target="../slideLayouts/slideLayout41.xml"/><Relationship Id="rId42" Type="http://schemas.openxmlformats.org/officeDocument/2006/relationships/slideLayout" Target="../slideLayouts/slideLayout42.xml"/><Relationship Id="rId43" Type="http://schemas.openxmlformats.org/officeDocument/2006/relationships/slideLayout" Target="../slideLayouts/slideLayout43.xml"/><Relationship Id="rId44" Type="http://schemas.openxmlformats.org/officeDocument/2006/relationships/slideLayout" Target="../slideLayouts/slideLayout44.xml"/><Relationship Id="rId45" Type="http://schemas.openxmlformats.org/officeDocument/2006/relationships/slideLayout" Target="../slideLayouts/slideLayout45.xml"/><Relationship Id="rId46" Type="http://schemas.openxmlformats.org/officeDocument/2006/relationships/slideLayout" Target="../slideLayouts/slideLayout46.xml"/><Relationship Id="rId47" Type="http://schemas.openxmlformats.org/officeDocument/2006/relationships/slideLayout" Target="../slideLayouts/slideLayout47.xml"/><Relationship Id="rId48" Type="http://schemas.openxmlformats.org/officeDocument/2006/relationships/slideLayout" Target="../slideLayouts/slideLayout48.xml"/><Relationship Id="rId49" Type="http://schemas.openxmlformats.org/officeDocument/2006/relationships/slideLayout" Target="../slideLayouts/slideLayout4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37" Type="http://schemas.openxmlformats.org/officeDocument/2006/relationships/slideLayout" Target="../slideLayouts/slideLayout37.xml"/><Relationship Id="rId38" Type="http://schemas.openxmlformats.org/officeDocument/2006/relationships/slideLayout" Target="../slideLayouts/slideLayout38.xml"/><Relationship Id="rId39" Type="http://schemas.openxmlformats.org/officeDocument/2006/relationships/slideLayout" Target="../slideLayouts/slideLayout3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5"/>
          <p:cNvSpPr>
            <a:spLocks noGrp="1"/>
          </p:cNvSpPr>
          <p:nvPr>
            <p:ph type="title"/>
          </p:nvPr>
        </p:nvSpPr>
        <p:spPr>
          <a:xfrm>
            <a:off x="260619" y="341158"/>
            <a:ext cx="8659368" cy="731520"/>
          </a:xfrm>
          <a:prstGeom prst="rect">
            <a:avLst/>
          </a:prstGeom>
        </p:spPr>
        <p:txBody>
          <a:bodyPr vert="horz" lIns="91440" tIns="45720" rIns="91440" bIns="45720" rtlCol="0" anchor="t" anchorCtr="0">
            <a:noAutofit/>
          </a:bodyPr>
          <a:lstStyle/>
          <a:p>
            <a:r>
              <a:rPr lang="en-GB" smtClean="0"/>
              <a:t>Click to edit Master title style</a:t>
            </a:r>
            <a:endParaRPr lang="en-GB" dirty="0"/>
          </a:p>
        </p:txBody>
      </p:sp>
      <p:sp>
        <p:nvSpPr>
          <p:cNvPr id="5" name="Rectangle 7"/>
          <p:cNvSpPr>
            <a:spLocks noChangeArrowheads="1"/>
          </p:cNvSpPr>
          <p:nvPr/>
        </p:nvSpPr>
        <p:spPr bwMode="ltGray">
          <a:xfrm>
            <a:off x="8665598" y="4742895"/>
            <a:ext cx="215771" cy="154530"/>
          </a:xfrm>
          <a:prstGeom prst="rect">
            <a:avLst/>
          </a:prstGeom>
          <a:noFill/>
          <a:ln w="9525" algn="ctr">
            <a:noFill/>
            <a:miter lim="800000"/>
            <a:headEnd/>
            <a:tailEnd/>
          </a:ln>
          <a:effectLst/>
        </p:spPr>
        <p:txBody>
          <a:bodyPr wrap="none" lIns="61598" tIns="30798" rIns="61598" bIns="30798" anchor="b">
            <a:spAutoFit/>
          </a:bodyPr>
          <a:lstStyle/>
          <a:p>
            <a:pPr algn="r" defTabSz="610846">
              <a:lnSpc>
                <a:spcPct val="100000"/>
              </a:lnSpc>
            </a:pPr>
            <a:fld id="{DFCF27A5-1A5B-48D3-A060-2758FFBB1ADD}" type="slidenum">
              <a:rPr lang="en-US" sz="600" b="0" i="0">
                <a:solidFill>
                  <a:srgbClr val="231F20"/>
                </a:solidFill>
                <a:latin typeface="+mn-lt"/>
                <a:cs typeface="CiscoSans Thin"/>
              </a:rPr>
              <a:pPr algn="r" defTabSz="610846">
                <a:lnSpc>
                  <a:spcPct val="100000"/>
                </a:lnSpc>
              </a:pPr>
              <a:t>‹#›</a:t>
            </a:fld>
            <a:endParaRPr lang="en-US" sz="600" b="0" i="0" dirty="0">
              <a:solidFill>
                <a:srgbClr val="231F20"/>
              </a:solidFill>
              <a:latin typeface="+mn-lt"/>
              <a:cs typeface="CiscoSans Thin"/>
            </a:endParaRPr>
          </a:p>
        </p:txBody>
      </p:sp>
      <p:sp>
        <p:nvSpPr>
          <p:cNvPr id="6" name="Rectangle 4"/>
          <p:cNvSpPr>
            <a:spLocks noChangeArrowheads="1"/>
          </p:cNvSpPr>
          <p:nvPr/>
        </p:nvSpPr>
        <p:spPr bwMode="ltGray">
          <a:xfrm>
            <a:off x="292043" y="4747273"/>
            <a:ext cx="3420515" cy="154530"/>
          </a:xfrm>
          <a:prstGeom prst="rect">
            <a:avLst/>
          </a:prstGeom>
          <a:noFill/>
          <a:ln w="9525">
            <a:noFill/>
            <a:miter lim="800000"/>
            <a:headEnd/>
            <a:tailEnd/>
          </a:ln>
          <a:effectLst/>
        </p:spPr>
        <p:txBody>
          <a:bodyPr wrap="square" lIns="61598" tIns="30798" rIns="61598" bIns="30798" anchor="b" anchorCtr="0">
            <a:spAutoFit/>
          </a:bodyPr>
          <a:lstStyle/>
          <a:p>
            <a:pPr algn="l" defTabSz="610846">
              <a:lnSpc>
                <a:spcPct val="100000"/>
              </a:lnSpc>
            </a:pPr>
            <a:r>
              <a:rPr lang="en-US" sz="600" b="0" i="0" dirty="0" smtClean="0">
                <a:solidFill>
                  <a:srgbClr val="231F20"/>
                </a:solidFill>
                <a:latin typeface="+mn-lt"/>
                <a:cs typeface="CiscoSans Thin"/>
              </a:rPr>
              <a:t>© 2013-2014  Cisco and/or its affiliates. All rights reserved.</a:t>
            </a:r>
            <a:endParaRPr lang="en-US" sz="600" b="0" i="0" dirty="0">
              <a:solidFill>
                <a:srgbClr val="231F20"/>
              </a:solidFill>
              <a:latin typeface="+mn-lt"/>
              <a:cs typeface="CiscoSans Thin"/>
            </a:endParaRPr>
          </a:p>
        </p:txBody>
      </p:sp>
      <p:cxnSp>
        <p:nvCxnSpPr>
          <p:cNvPr id="8" name="Straight Connector 7"/>
          <p:cNvCxnSpPr/>
          <p:nvPr/>
        </p:nvCxnSpPr>
        <p:spPr>
          <a:xfrm>
            <a:off x="0" y="5057775"/>
            <a:ext cx="9144000" cy="0"/>
          </a:xfrm>
          <a:prstGeom prst="line">
            <a:avLst/>
          </a:prstGeom>
          <a:ln w="177800">
            <a:gradFill>
              <a:gsLst>
                <a:gs pos="0">
                  <a:schemeClr val="tx2"/>
                </a:gs>
                <a:gs pos="100000">
                  <a:schemeClr val="accent6"/>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0484999"/>
      </p:ext>
    </p:extLst>
  </p:cSld>
  <p:clrMap bg1="lt1" tx1="dk1" bg2="lt2" tx2="dk2" accent1="accent1" accent2="accent2" accent3="accent3" accent4="accent4" accent5="accent5" accent6="accent6" hlink="hlink" folHlink="folHlink"/>
  <p:sldLayoutIdLst>
    <p:sldLayoutId id="2147483767" r:id="rId1"/>
    <p:sldLayoutId id="2147483662" r:id="rId2"/>
    <p:sldLayoutId id="2147483766" r:id="rId3"/>
    <p:sldLayoutId id="2147483764" r:id="rId4"/>
    <p:sldLayoutId id="2147483754" r:id="rId5"/>
    <p:sldLayoutId id="2147483665" r:id="rId6"/>
    <p:sldLayoutId id="2147483752" r:id="rId7"/>
    <p:sldLayoutId id="2147483768" r:id="rId8"/>
    <p:sldLayoutId id="2147483723" r:id="rId9"/>
    <p:sldLayoutId id="2147483758" r:id="rId10"/>
    <p:sldLayoutId id="2147483667" r:id="rId11"/>
    <p:sldLayoutId id="2147483668" r:id="rId12"/>
    <p:sldLayoutId id="2147483720" r:id="rId13"/>
    <p:sldLayoutId id="2147483669" r:id="rId14"/>
    <p:sldLayoutId id="2147483670" r:id="rId15"/>
    <p:sldLayoutId id="2147483761" r:id="rId16"/>
    <p:sldLayoutId id="2147483671" r:id="rId17"/>
    <p:sldLayoutId id="2147483672" r:id="rId18"/>
    <p:sldLayoutId id="2147483733" r:id="rId19"/>
    <p:sldLayoutId id="2147483734" r:id="rId20"/>
    <p:sldLayoutId id="2147483755" r:id="rId21"/>
    <p:sldLayoutId id="2147483760" r:id="rId22"/>
    <p:sldLayoutId id="2147483726" r:id="rId23"/>
    <p:sldLayoutId id="2147483727" r:id="rId24"/>
    <p:sldLayoutId id="2147483759" r:id="rId25"/>
    <p:sldLayoutId id="2147483731" r:id="rId26"/>
    <p:sldLayoutId id="2147483675" r:id="rId27"/>
    <p:sldLayoutId id="2147483739" r:id="rId28"/>
    <p:sldLayoutId id="2147483742" r:id="rId29"/>
    <p:sldLayoutId id="2147483738" r:id="rId30"/>
    <p:sldLayoutId id="2147483762" r:id="rId31"/>
    <p:sldLayoutId id="2147483673" r:id="rId32"/>
    <p:sldLayoutId id="2147483722" r:id="rId33"/>
    <p:sldLayoutId id="2147483730" r:id="rId34"/>
    <p:sldLayoutId id="2147483736" r:id="rId35"/>
    <p:sldLayoutId id="2147483674" r:id="rId36"/>
    <p:sldLayoutId id="2147483724" r:id="rId37"/>
    <p:sldLayoutId id="2147483725" r:id="rId38"/>
    <p:sldLayoutId id="2147483683" r:id="rId39"/>
    <p:sldLayoutId id="2147483743" r:id="rId40"/>
    <p:sldLayoutId id="2147483744" r:id="rId41"/>
    <p:sldLayoutId id="2147483745" r:id="rId42"/>
    <p:sldLayoutId id="2147483728" r:id="rId43"/>
    <p:sldLayoutId id="2147483750" r:id="rId44"/>
    <p:sldLayoutId id="2147483763" r:id="rId45"/>
    <p:sldLayoutId id="2147483686" r:id="rId46"/>
    <p:sldLayoutId id="2147483687" r:id="rId47"/>
    <p:sldLayoutId id="2147483746" r:id="rId48"/>
    <p:sldLayoutId id="2147483751" r:id="rId49"/>
    <p:sldLayoutId id="2147483756" r:id="rId50"/>
    <p:sldLayoutId id="2147483757" r:id="rId51"/>
    <p:sldLayoutId id="2147483741" r:id="rId52"/>
    <p:sldLayoutId id="2147483747" r:id="rId53"/>
    <p:sldLayoutId id="2147483748" r:id="rId54"/>
    <p:sldLayoutId id="2147483688" r:id="rId55"/>
    <p:sldLayoutId id="2147483749" r:id="rId56"/>
  </p:sldLayoutIdLst>
  <p:transition xmlns:p14="http://schemas.microsoft.com/office/powerpoint/2010/main" spd="slow">
    <p:wipe/>
  </p:transition>
  <p:timing>
    <p:tnLst>
      <p:par>
        <p:cTn xmlns:p14="http://schemas.microsoft.com/office/powerpoint/2010/main" id="1" dur="indefinite" restart="never" nodeType="tmRoot"/>
      </p:par>
    </p:tnLst>
  </p:timing>
  <p:txStyles>
    <p:titleStyle>
      <a:lvl1pPr algn="l" defTabSz="685891" rtl="0" eaLnBrk="1" latinLnBrk="0" hangingPunct="1">
        <a:lnSpc>
          <a:spcPct val="80000"/>
        </a:lnSpc>
        <a:spcBef>
          <a:spcPct val="0"/>
        </a:spcBef>
        <a:buNone/>
        <a:defRPr lang="en-US" sz="2500" b="0" kern="1200" spc="0" baseline="0" dirty="0">
          <a:solidFill>
            <a:srgbClr val="00A2BF"/>
          </a:solidFill>
          <a:latin typeface="+mj-lt"/>
          <a:ea typeface="+mj-ea"/>
          <a:cs typeface="CiscoSans"/>
        </a:defRPr>
      </a:lvl1pPr>
    </p:titleStyle>
    <p:bodyStyle>
      <a:lvl1pPr marL="171473" indent="-171473" algn="l" defTabSz="685891" rtl="0" eaLnBrk="1" latinLnBrk="0" hangingPunct="1">
        <a:lnSpc>
          <a:spcPct val="95000"/>
        </a:lnSpc>
        <a:spcBef>
          <a:spcPts val="1080"/>
        </a:spcBef>
        <a:buClr>
          <a:schemeClr val="tx2"/>
        </a:buClr>
        <a:buSzPct val="90000"/>
        <a:buFont typeface="Arial" pitchFamily="34" charset="0"/>
        <a:buChar char="•"/>
        <a:tabLst/>
        <a:defRPr lang="en-US" sz="1500" kern="1200" dirty="0" smtClean="0">
          <a:solidFill>
            <a:schemeClr val="tx1"/>
          </a:solidFill>
          <a:latin typeface="+mn-lt"/>
          <a:ea typeface="+mn-ea"/>
          <a:cs typeface="CiscoSans"/>
        </a:defRPr>
      </a:lvl1pPr>
      <a:lvl2pPr marL="360000" indent="-216000" algn="l" defTabSz="685891" rtl="0" eaLnBrk="1" latinLnBrk="0" hangingPunct="1">
        <a:lnSpc>
          <a:spcPct val="95000"/>
        </a:lnSpc>
        <a:spcBef>
          <a:spcPts val="600"/>
        </a:spcBef>
        <a:buClr>
          <a:schemeClr val="tx2"/>
        </a:buClr>
        <a:buFont typeface="Arial"/>
        <a:buChar char="•"/>
        <a:defRPr lang="en-US" sz="1400" kern="1200" dirty="0" smtClean="0">
          <a:solidFill>
            <a:schemeClr val="tx1"/>
          </a:solidFill>
          <a:latin typeface="+mn-lt"/>
          <a:ea typeface="+mn-ea"/>
          <a:cs typeface="CiscoSans"/>
        </a:defRPr>
      </a:lvl2pPr>
      <a:lvl3pPr marL="432000" indent="-171450" algn="l" defTabSz="685891" rtl="0" eaLnBrk="1" latinLnBrk="0" hangingPunct="1">
        <a:lnSpc>
          <a:spcPct val="95000"/>
        </a:lnSpc>
        <a:spcBef>
          <a:spcPts val="630"/>
        </a:spcBef>
        <a:buFont typeface="Arial"/>
        <a:buChar char="•"/>
        <a:defRPr lang="en-US" sz="1200" kern="1200" dirty="0" smtClean="0">
          <a:solidFill>
            <a:schemeClr val="tx1"/>
          </a:solidFill>
          <a:latin typeface="+mn-lt"/>
          <a:ea typeface="+mn-ea"/>
          <a:cs typeface="CiscoSans"/>
        </a:defRPr>
      </a:lvl3pPr>
      <a:lvl4pPr marL="504000" indent="-171450" algn="l" defTabSz="685891" rtl="0" eaLnBrk="1" latinLnBrk="0" hangingPunct="1">
        <a:lnSpc>
          <a:spcPct val="95000"/>
        </a:lnSpc>
        <a:spcBef>
          <a:spcPts val="630"/>
        </a:spcBef>
        <a:buFont typeface="Arial"/>
        <a:buChar char="•"/>
        <a:defRPr lang="en-US" sz="1100" kern="1200" dirty="0" smtClean="0">
          <a:solidFill>
            <a:schemeClr val="tx1"/>
          </a:solidFill>
          <a:latin typeface="+mn-lt"/>
          <a:ea typeface="+mn-ea"/>
          <a:cs typeface="CiscoSans"/>
        </a:defRPr>
      </a:lvl4pPr>
      <a:lvl5pPr marL="576000" indent="-171450" algn="l" defTabSz="685891" rtl="0" eaLnBrk="1" latinLnBrk="0" hangingPunct="1">
        <a:lnSpc>
          <a:spcPct val="95000"/>
        </a:lnSpc>
        <a:spcBef>
          <a:spcPts val="630"/>
        </a:spcBef>
        <a:buFont typeface="Arial"/>
        <a:buChar char="•"/>
        <a:defRPr lang="en-US" sz="1100" kern="1200" dirty="0">
          <a:solidFill>
            <a:schemeClr val="tx1"/>
          </a:solidFill>
          <a:latin typeface="+mn-lt"/>
          <a:ea typeface="+mn-ea"/>
          <a:cs typeface="CiscoSans"/>
        </a:defRPr>
      </a:lvl5pPr>
      <a:lvl6pPr marL="864000" indent="-171473" algn="l" defTabSz="685891" rtl="0" eaLnBrk="1" latinLnBrk="0" hangingPunct="1">
        <a:spcBef>
          <a:spcPts val="600"/>
        </a:spcBef>
        <a:buFont typeface="Arial" pitchFamily="34" charset="0"/>
        <a:buChar char="•"/>
        <a:defRPr sz="900" kern="1200" baseline="0">
          <a:solidFill>
            <a:schemeClr val="tx1"/>
          </a:solidFill>
          <a:latin typeface="+mn-lt"/>
          <a:ea typeface="+mn-ea"/>
          <a:cs typeface="+mn-cs"/>
        </a:defRPr>
      </a:lvl6pPr>
      <a:lvl7pPr marL="936000" indent="-171450" algn="l" defTabSz="685891" rtl="0" eaLnBrk="1" latinLnBrk="0" hangingPunct="1">
        <a:spcBef>
          <a:spcPts val="600"/>
        </a:spcBef>
        <a:buFont typeface="Arial" pitchFamily="34" charset="0"/>
        <a:buChar char="•"/>
        <a:defRPr sz="800" kern="1200" baseline="0">
          <a:solidFill>
            <a:schemeClr val="tx1"/>
          </a:solidFill>
          <a:latin typeface="+mn-lt"/>
          <a:ea typeface="+mn-ea"/>
          <a:cs typeface="+mn-cs"/>
        </a:defRPr>
      </a:lvl7pPr>
      <a:lvl8pPr marL="2400620" indent="0" algn="l" defTabSz="685891" rtl="0" eaLnBrk="1" latinLnBrk="0" hangingPunct="1">
        <a:spcBef>
          <a:spcPct val="20000"/>
        </a:spcBef>
        <a:buFont typeface="Arial" pitchFamily="34" charset="0"/>
        <a:buNone/>
        <a:defRPr sz="1500" kern="1200">
          <a:solidFill>
            <a:schemeClr val="tx1"/>
          </a:solidFill>
          <a:latin typeface="+mn-lt"/>
          <a:ea typeface="+mn-ea"/>
          <a:cs typeface="+mn-cs"/>
        </a:defRPr>
      </a:lvl8pPr>
      <a:lvl9pPr marL="2915039" indent="-171473" algn="l" defTabSz="685891"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91" rtl="0" eaLnBrk="1" latinLnBrk="0" hangingPunct="1">
        <a:defRPr sz="1400" kern="1200">
          <a:solidFill>
            <a:schemeClr val="tx1"/>
          </a:solidFill>
          <a:latin typeface="+mn-lt"/>
          <a:ea typeface="+mn-ea"/>
          <a:cs typeface="+mn-cs"/>
        </a:defRPr>
      </a:lvl1pPr>
      <a:lvl2pPr marL="342946" algn="l" defTabSz="685891" rtl="0" eaLnBrk="1" latinLnBrk="0" hangingPunct="1">
        <a:defRPr sz="1400" kern="1200">
          <a:solidFill>
            <a:schemeClr val="tx1"/>
          </a:solidFill>
          <a:latin typeface="+mn-lt"/>
          <a:ea typeface="+mn-ea"/>
          <a:cs typeface="+mn-cs"/>
        </a:defRPr>
      </a:lvl2pPr>
      <a:lvl3pPr marL="685891" algn="l" defTabSz="685891" rtl="0" eaLnBrk="1" latinLnBrk="0" hangingPunct="1">
        <a:defRPr sz="1400" kern="1200">
          <a:solidFill>
            <a:schemeClr val="tx1"/>
          </a:solidFill>
          <a:latin typeface="+mn-lt"/>
          <a:ea typeface="+mn-ea"/>
          <a:cs typeface="+mn-cs"/>
        </a:defRPr>
      </a:lvl3pPr>
      <a:lvl4pPr marL="1028837" algn="l" defTabSz="685891" rtl="0" eaLnBrk="1" latinLnBrk="0" hangingPunct="1">
        <a:defRPr sz="1400" kern="1200">
          <a:solidFill>
            <a:schemeClr val="tx1"/>
          </a:solidFill>
          <a:latin typeface="+mn-lt"/>
          <a:ea typeface="+mn-ea"/>
          <a:cs typeface="+mn-cs"/>
        </a:defRPr>
      </a:lvl4pPr>
      <a:lvl5pPr marL="1371783" algn="l" defTabSz="685891" rtl="0" eaLnBrk="1" latinLnBrk="0" hangingPunct="1">
        <a:defRPr sz="1400" kern="1200">
          <a:solidFill>
            <a:schemeClr val="tx1"/>
          </a:solidFill>
          <a:latin typeface="+mn-lt"/>
          <a:ea typeface="+mn-ea"/>
          <a:cs typeface="+mn-cs"/>
        </a:defRPr>
      </a:lvl5pPr>
      <a:lvl6pPr marL="1714729" algn="l" defTabSz="685891" rtl="0" eaLnBrk="1" latinLnBrk="0" hangingPunct="1">
        <a:defRPr sz="1400" kern="1200">
          <a:solidFill>
            <a:schemeClr val="tx1"/>
          </a:solidFill>
          <a:latin typeface="+mn-lt"/>
          <a:ea typeface="+mn-ea"/>
          <a:cs typeface="+mn-cs"/>
        </a:defRPr>
      </a:lvl6pPr>
      <a:lvl7pPr marL="2057674" algn="l" defTabSz="685891" rtl="0" eaLnBrk="1" latinLnBrk="0" hangingPunct="1">
        <a:defRPr sz="1400" kern="1200">
          <a:solidFill>
            <a:schemeClr val="tx1"/>
          </a:solidFill>
          <a:latin typeface="+mn-lt"/>
          <a:ea typeface="+mn-ea"/>
          <a:cs typeface="+mn-cs"/>
        </a:defRPr>
      </a:lvl7pPr>
      <a:lvl8pPr marL="2400620" algn="l" defTabSz="685891" rtl="0" eaLnBrk="1" latinLnBrk="0" hangingPunct="1">
        <a:defRPr sz="1400" kern="1200">
          <a:solidFill>
            <a:schemeClr val="tx1"/>
          </a:solidFill>
          <a:latin typeface="+mn-lt"/>
          <a:ea typeface="+mn-ea"/>
          <a:cs typeface="+mn-cs"/>
        </a:defRPr>
      </a:lvl8pPr>
      <a:lvl9pPr marL="2743566" algn="l" defTabSz="685891"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If data could talk…</a:t>
            </a:r>
            <a:endParaRPr lang="en-US" dirty="0"/>
          </a:p>
        </p:txBody>
      </p:sp>
      <p:sp>
        <p:nvSpPr>
          <p:cNvPr id="8" name="Subtitle 7"/>
          <p:cNvSpPr>
            <a:spLocks noGrp="1"/>
          </p:cNvSpPr>
          <p:nvPr>
            <p:ph type="subTitle" idx="1"/>
          </p:nvPr>
        </p:nvSpPr>
        <p:spPr/>
        <p:txBody>
          <a:bodyPr/>
          <a:lstStyle/>
          <a:p>
            <a:r>
              <a:rPr lang="en-US" dirty="0" smtClean="0"/>
              <a:t>Joel Obstfeld</a:t>
            </a:r>
            <a:endParaRPr lang="en-US" dirty="0"/>
          </a:p>
        </p:txBody>
      </p:sp>
      <p:sp>
        <p:nvSpPr>
          <p:cNvPr id="9" name="Text Placeholder 8"/>
          <p:cNvSpPr>
            <a:spLocks noGrp="1"/>
          </p:cNvSpPr>
          <p:nvPr>
            <p:ph type="body" sz="quarter" idx="10"/>
          </p:nvPr>
        </p:nvSpPr>
        <p:spPr/>
        <p:txBody>
          <a:bodyPr/>
          <a:lstStyle/>
          <a:p>
            <a:r>
              <a:rPr lang="en-US" dirty="0" smtClean="0"/>
              <a:t>Distinguished Engineer, Chief Architect’s Office</a:t>
            </a:r>
            <a:endParaRPr lang="en-US" dirty="0"/>
          </a:p>
        </p:txBody>
      </p:sp>
    </p:spTree>
    <p:extLst>
      <p:ext uri="{BB962C8B-B14F-4D97-AF65-F5344CB8AC3E}">
        <p14:creationId xmlns:p14="http://schemas.microsoft.com/office/powerpoint/2010/main" val="175394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238029" y="915729"/>
            <a:ext cx="8582751" cy="3266034"/>
          </a:xfrm>
        </p:spPr>
        <p:txBody>
          <a:bodyPr/>
          <a:lstStyle/>
          <a:p>
            <a:r>
              <a:rPr lang="en-US" dirty="0" smtClean="0"/>
              <a:t>Cloud</a:t>
            </a:r>
          </a:p>
          <a:p>
            <a:pPr lvl="1"/>
            <a:r>
              <a:rPr lang="en-US" dirty="0" smtClean="0"/>
              <a:t>Data integrity, Security, Provenance, Hybrid &amp; Shared computing platforms </a:t>
            </a:r>
            <a:endParaRPr lang="en-US" dirty="0" smtClean="0"/>
          </a:p>
          <a:p>
            <a:r>
              <a:rPr lang="en-US" dirty="0" smtClean="0"/>
              <a:t>Mobility</a:t>
            </a:r>
          </a:p>
          <a:p>
            <a:pPr lvl="1"/>
            <a:r>
              <a:rPr lang="en-US" dirty="0" smtClean="0"/>
              <a:t>Location/Context-aware applications and data-generation, Opt-in/Opt-out</a:t>
            </a:r>
          </a:p>
          <a:p>
            <a:r>
              <a:rPr lang="en-US" dirty="0" smtClean="0"/>
              <a:t>Internet of Things</a:t>
            </a:r>
          </a:p>
          <a:p>
            <a:pPr lvl="1"/>
            <a:r>
              <a:rPr lang="en-US" dirty="0" smtClean="0"/>
              <a:t>Predictive safety systems, City-level ‘Green-ways’, Heating &amp; Lighting systems</a:t>
            </a:r>
          </a:p>
          <a:p>
            <a:endParaRPr lang="en-US" dirty="0" smtClean="0"/>
          </a:p>
          <a:p>
            <a:r>
              <a:rPr lang="en-US" dirty="0" smtClean="0"/>
              <a:t>Data, Data, Data – needs intelligent analysis in order to be valuable</a:t>
            </a:r>
            <a:endParaRPr lang="en-US" dirty="0" smtClean="0"/>
          </a:p>
          <a:p>
            <a:endParaRPr lang="en-US" dirty="0" smtClean="0"/>
          </a:p>
        </p:txBody>
      </p:sp>
      <p:sp>
        <p:nvSpPr>
          <p:cNvPr id="5" name="Title 1"/>
          <p:cNvSpPr>
            <a:spLocks noGrp="1"/>
          </p:cNvSpPr>
          <p:nvPr>
            <p:ph type="ctrTitle"/>
          </p:nvPr>
        </p:nvSpPr>
        <p:spPr/>
        <p:txBody>
          <a:bodyPr/>
          <a:lstStyle/>
          <a:p>
            <a:r>
              <a:rPr lang="en-US" dirty="0" smtClean="0"/>
              <a:t>…what could it tell us?</a:t>
            </a:r>
            <a:endParaRPr lang="en-US" dirty="0"/>
          </a:p>
        </p:txBody>
      </p:sp>
      <p:grpSp>
        <p:nvGrpSpPr>
          <p:cNvPr id="4" name="Group 67"/>
          <p:cNvGrpSpPr/>
          <p:nvPr/>
        </p:nvGrpSpPr>
        <p:grpSpPr>
          <a:xfrm>
            <a:off x="7941986" y="203889"/>
            <a:ext cx="862739" cy="459830"/>
            <a:chOff x="609606" y="528528"/>
            <a:chExt cx="1444732" cy="763787"/>
          </a:xfrm>
          <a:solidFill>
            <a:srgbClr val="7F7F7F"/>
          </a:solidFill>
        </p:grpSpPr>
        <p:sp>
          <p:nvSpPr>
            <p:cNvPr id="6" name="Rectangle 5"/>
            <p:cNvSpPr>
              <a:spLocks noChangeArrowheads="1"/>
            </p:cNvSpPr>
            <p:nvPr/>
          </p:nvSpPr>
          <p:spPr bwMode="black">
            <a:xfrm>
              <a:off x="1016583" y="1035671"/>
              <a:ext cx="65914" cy="249729"/>
            </a:xfrm>
            <a:prstGeom prst="rect">
              <a:avLst/>
            </a:prstGeom>
            <a:grpFill/>
            <a:ln w="9525">
              <a:noFill/>
              <a:miter lim="800000"/>
              <a:headEnd/>
              <a:tailEnd/>
            </a:ln>
          </p:spPr>
          <p:txBody>
            <a:bodyPr/>
            <a:lstStyle/>
            <a:p>
              <a:endParaRPr lang="en-US">
                <a:solidFill>
                  <a:schemeClr val="bg1"/>
                </a:solidFill>
                <a:latin typeface="+mj-lt"/>
              </a:endParaRPr>
            </a:p>
          </p:txBody>
        </p:sp>
        <p:sp>
          <p:nvSpPr>
            <p:cNvPr id="7" name="Freeform 6"/>
            <p:cNvSpPr>
              <a:spLocks/>
            </p:cNvSpPr>
            <p:nvPr/>
          </p:nvSpPr>
          <p:spPr bwMode="black">
            <a:xfrm>
              <a:off x="1400565" y="1028755"/>
              <a:ext cx="190842" cy="263560"/>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endParaRPr lang="en-US">
                <a:solidFill>
                  <a:schemeClr val="bg1"/>
                </a:solidFill>
                <a:latin typeface="+mj-lt"/>
              </a:endParaRPr>
            </a:p>
          </p:txBody>
        </p:sp>
        <p:sp>
          <p:nvSpPr>
            <p:cNvPr id="8" name="Freeform 7"/>
            <p:cNvSpPr>
              <a:spLocks/>
            </p:cNvSpPr>
            <p:nvPr/>
          </p:nvSpPr>
          <p:spPr bwMode="black">
            <a:xfrm>
              <a:off x="740666" y="1028755"/>
              <a:ext cx="190842" cy="263560"/>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endParaRPr lang="en-US">
                <a:solidFill>
                  <a:schemeClr val="bg1"/>
                </a:solidFill>
                <a:latin typeface="+mj-lt"/>
              </a:endParaRPr>
            </a:p>
          </p:txBody>
        </p:sp>
        <p:sp>
          <p:nvSpPr>
            <p:cNvPr id="9" name="Freeform 8"/>
            <p:cNvSpPr>
              <a:spLocks noEditPoints="1"/>
            </p:cNvSpPr>
            <p:nvPr/>
          </p:nvSpPr>
          <p:spPr bwMode="black">
            <a:xfrm>
              <a:off x="1660386" y="1028755"/>
              <a:ext cx="262121" cy="263560"/>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endParaRPr lang="en-US">
                <a:solidFill>
                  <a:schemeClr val="bg1"/>
                </a:solidFill>
                <a:latin typeface="+mj-lt"/>
              </a:endParaRPr>
            </a:p>
          </p:txBody>
        </p:sp>
        <p:sp>
          <p:nvSpPr>
            <p:cNvPr id="10" name="Freeform 9"/>
            <p:cNvSpPr>
              <a:spLocks/>
            </p:cNvSpPr>
            <p:nvPr/>
          </p:nvSpPr>
          <p:spPr bwMode="black">
            <a:xfrm>
              <a:off x="1167569" y="1028755"/>
              <a:ext cx="170915" cy="263560"/>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endParaRPr lang="en-US">
                <a:solidFill>
                  <a:schemeClr val="bg1"/>
                </a:solidFill>
                <a:latin typeface="+mj-lt"/>
              </a:endParaRPr>
            </a:p>
          </p:txBody>
        </p:sp>
        <p:sp>
          <p:nvSpPr>
            <p:cNvPr id="11" name="Freeform 10"/>
            <p:cNvSpPr>
              <a:spLocks/>
            </p:cNvSpPr>
            <p:nvPr/>
          </p:nvSpPr>
          <p:spPr bwMode="black">
            <a:xfrm>
              <a:off x="609606" y="732922"/>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endParaRPr lang="en-US">
                <a:solidFill>
                  <a:schemeClr val="bg1"/>
                </a:solidFill>
                <a:latin typeface="+mj-lt"/>
              </a:endParaRPr>
            </a:p>
          </p:txBody>
        </p:sp>
        <p:sp>
          <p:nvSpPr>
            <p:cNvPr id="12" name="Freeform 11"/>
            <p:cNvSpPr>
              <a:spLocks/>
            </p:cNvSpPr>
            <p:nvPr/>
          </p:nvSpPr>
          <p:spPr bwMode="black">
            <a:xfrm>
              <a:off x="783587" y="646860"/>
              <a:ext cx="62081" cy="214383"/>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13" name="Freeform 12"/>
            <p:cNvSpPr>
              <a:spLocks/>
            </p:cNvSpPr>
            <p:nvPr/>
          </p:nvSpPr>
          <p:spPr bwMode="black">
            <a:xfrm>
              <a:off x="954502" y="528528"/>
              <a:ext cx="62080" cy="394956"/>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14" name="Freeform 13"/>
            <p:cNvSpPr>
              <a:spLocks/>
            </p:cNvSpPr>
            <p:nvPr/>
          </p:nvSpPr>
          <p:spPr bwMode="black">
            <a:xfrm>
              <a:off x="1128481" y="646860"/>
              <a:ext cx="62081" cy="214383"/>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15" name="Freeform 14"/>
            <p:cNvSpPr>
              <a:spLocks/>
            </p:cNvSpPr>
            <p:nvPr/>
          </p:nvSpPr>
          <p:spPr bwMode="black">
            <a:xfrm>
              <a:off x="1298630" y="732922"/>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endParaRPr lang="en-US">
                <a:solidFill>
                  <a:schemeClr val="bg1"/>
                </a:solidFill>
                <a:latin typeface="+mj-lt"/>
              </a:endParaRPr>
            </a:p>
          </p:txBody>
        </p:sp>
        <p:sp>
          <p:nvSpPr>
            <p:cNvPr id="16" name="Freeform 15"/>
            <p:cNvSpPr>
              <a:spLocks/>
            </p:cNvSpPr>
            <p:nvPr/>
          </p:nvSpPr>
          <p:spPr bwMode="black">
            <a:xfrm>
              <a:off x="1472609" y="646860"/>
              <a:ext cx="62847" cy="214383"/>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17" name="Freeform 16"/>
            <p:cNvSpPr>
              <a:spLocks/>
            </p:cNvSpPr>
            <p:nvPr/>
          </p:nvSpPr>
          <p:spPr bwMode="black">
            <a:xfrm>
              <a:off x="1646588" y="528528"/>
              <a:ext cx="62847" cy="394956"/>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18" name="Freeform 17"/>
            <p:cNvSpPr>
              <a:spLocks/>
            </p:cNvSpPr>
            <p:nvPr/>
          </p:nvSpPr>
          <p:spPr bwMode="black">
            <a:xfrm>
              <a:off x="1817502" y="646864"/>
              <a:ext cx="62847" cy="214383"/>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endParaRPr lang="en-US">
                <a:solidFill>
                  <a:schemeClr val="bg1"/>
                </a:solidFill>
                <a:latin typeface="+mj-lt"/>
              </a:endParaRPr>
            </a:p>
          </p:txBody>
        </p:sp>
        <p:sp>
          <p:nvSpPr>
            <p:cNvPr id="19" name="Freeform 18"/>
            <p:cNvSpPr>
              <a:spLocks/>
            </p:cNvSpPr>
            <p:nvPr/>
          </p:nvSpPr>
          <p:spPr bwMode="black">
            <a:xfrm>
              <a:off x="1991491" y="732927"/>
              <a:ext cx="62847"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endParaRPr lang="en-US">
                <a:solidFill>
                  <a:schemeClr val="bg1"/>
                </a:solidFill>
                <a:latin typeface="+mj-lt"/>
              </a:endParaRPr>
            </a:p>
          </p:txBody>
        </p:sp>
      </p:grpSp>
      <p:sp>
        <p:nvSpPr>
          <p:cNvPr id="2" name="TextBox 1"/>
          <p:cNvSpPr txBox="1"/>
          <p:nvPr/>
        </p:nvSpPr>
        <p:spPr>
          <a:xfrm>
            <a:off x="6114223" y="4651440"/>
            <a:ext cx="2710748" cy="276999"/>
          </a:xfrm>
          <a:prstGeom prst="rect">
            <a:avLst/>
          </a:prstGeom>
          <a:noFill/>
        </p:spPr>
        <p:txBody>
          <a:bodyPr wrap="none" rtlCol="0">
            <a:spAutoFit/>
          </a:bodyPr>
          <a:lstStyle/>
          <a:p>
            <a:r>
              <a:rPr lang="en-US" sz="1200" dirty="0" smtClean="0"/>
              <a:t>Joel Obstfeld, Chief Architect’s Office</a:t>
            </a:r>
            <a:endParaRPr lang="en-US" sz="1200" dirty="0"/>
          </a:p>
        </p:txBody>
      </p:sp>
    </p:spTree>
    <p:extLst>
      <p:ext uri="{BB962C8B-B14F-4D97-AF65-F5344CB8AC3E}">
        <p14:creationId xmlns:p14="http://schemas.microsoft.com/office/powerpoint/2010/main" val="324333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isco_16x9_Cool_Template_Version_0.15">
  <a:themeElements>
    <a:clrScheme name="Cisco Cool Palette Theme">
      <a:dk1>
        <a:srgbClr val="000000"/>
      </a:dk1>
      <a:lt1>
        <a:srgbClr val="FFFFFF"/>
      </a:lt1>
      <a:dk2>
        <a:srgbClr val="272848"/>
      </a:dk2>
      <a:lt2>
        <a:srgbClr val="FFFFFF"/>
      </a:lt2>
      <a:accent1>
        <a:srgbClr val="272A48"/>
      </a:accent1>
      <a:accent2>
        <a:srgbClr val="52526D"/>
      </a:accent2>
      <a:accent3>
        <a:srgbClr val="FFFFFF"/>
      </a:accent3>
      <a:accent4>
        <a:srgbClr val="D3D3DA"/>
      </a:accent4>
      <a:accent5>
        <a:srgbClr val="33828D"/>
      </a:accent5>
      <a:accent6>
        <a:srgbClr val="3CBBB9"/>
      </a:accent6>
      <a:hlink>
        <a:srgbClr val="3CBBB9"/>
      </a:hlink>
      <a:folHlink>
        <a:srgbClr val="33828D"/>
      </a:folHlink>
    </a:clrScheme>
    <a:fontScheme name="Cisco 2014">
      <a:majorFont>
        <a:latin typeface="CiscoSansTT ExtraLight"/>
        <a:ea typeface=""/>
        <a:cs typeface=""/>
      </a:majorFont>
      <a:minorFont>
        <a:latin typeface="CiscoSansTT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a:noFill/>
        </a:ln>
        <a:effectLst>
          <a:outerShdw blurRad="76200" dist="50800" dir="5400000" algn="ctr" rotWithShape="0">
            <a:srgbClr val="000000">
              <a:alpha val="27000"/>
            </a:srgbClr>
          </a:outerShdw>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Cisco Cool Palette Theme">
      <a:dk1>
        <a:srgbClr val="000000"/>
      </a:dk1>
      <a:lt1>
        <a:srgbClr val="FFFFFF"/>
      </a:lt1>
      <a:dk2>
        <a:srgbClr val="272848"/>
      </a:dk2>
      <a:lt2>
        <a:srgbClr val="FFFFFF"/>
      </a:lt2>
      <a:accent1>
        <a:srgbClr val="272A48"/>
      </a:accent1>
      <a:accent2>
        <a:srgbClr val="52526D"/>
      </a:accent2>
      <a:accent3>
        <a:srgbClr val="FFFFFF"/>
      </a:accent3>
      <a:accent4>
        <a:srgbClr val="D3D3DA"/>
      </a:accent4>
      <a:accent5>
        <a:srgbClr val="33828D"/>
      </a:accent5>
      <a:accent6>
        <a:srgbClr val="3CBBB9"/>
      </a:accent6>
      <a:hlink>
        <a:srgbClr val="3CBBB9"/>
      </a:hlink>
      <a:folHlink>
        <a:srgbClr val="33828D"/>
      </a:folHlink>
    </a:clrScheme>
    <a:fontScheme name="CiscoSans Custom Font">
      <a:majorFont>
        <a:latin typeface="CiscoSansTT Thin"/>
        <a:ea typeface=""/>
        <a:cs typeface=""/>
      </a:majorFont>
      <a:minorFont>
        <a:latin typeface="CiscoSansTT Extra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Cisco Cool Palette Theme">
      <a:dk1>
        <a:srgbClr val="000000"/>
      </a:dk1>
      <a:lt1>
        <a:srgbClr val="FFFFFF"/>
      </a:lt1>
      <a:dk2>
        <a:srgbClr val="272848"/>
      </a:dk2>
      <a:lt2>
        <a:srgbClr val="FFFFFF"/>
      </a:lt2>
      <a:accent1>
        <a:srgbClr val="272A48"/>
      </a:accent1>
      <a:accent2>
        <a:srgbClr val="52526D"/>
      </a:accent2>
      <a:accent3>
        <a:srgbClr val="FFFFFF"/>
      </a:accent3>
      <a:accent4>
        <a:srgbClr val="D3D3DA"/>
      </a:accent4>
      <a:accent5>
        <a:srgbClr val="33828D"/>
      </a:accent5>
      <a:accent6>
        <a:srgbClr val="3CBBB9"/>
      </a:accent6>
      <a:hlink>
        <a:srgbClr val="3CBBB9"/>
      </a:hlink>
      <a:folHlink>
        <a:srgbClr val="33828D"/>
      </a:folHlink>
    </a:clrScheme>
    <a:fontScheme name="CiscoSans Custom Font">
      <a:majorFont>
        <a:latin typeface="CiscoSansTT Thin"/>
        <a:ea typeface=""/>
        <a:cs typeface=""/>
      </a:majorFont>
      <a:minorFont>
        <a:latin typeface="CiscoSansTT Extra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Cisco_16x9_Cool_Template_Version_0.15.potx</Template>
  <TotalTime>74</TotalTime>
  <Words>438</Words>
  <Application>Microsoft Macintosh PowerPoint</Application>
  <PresentationFormat>On-screen Show (16:9)</PresentationFormat>
  <Paragraphs>21</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Cisco_16x9_Cool_Template_Version_0.15</vt:lpstr>
      <vt:lpstr>If data could talk…</vt:lpstr>
      <vt:lpstr>…what could it tell us?</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Start Steps</dc:title>
  <dc:creator>Information Technology</dc:creator>
  <cp:lastModifiedBy>Joel Obstfeld</cp:lastModifiedBy>
  <cp:revision>8</cp:revision>
  <cp:lastPrinted>2014-02-04T11:26:59Z</cp:lastPrinted>
  <dcterms:created xsi:type="dcterms:W3CDTF">2013-12-19T21:44:24Z</dcterms:created>
  <dcterms:modified xsi:type="dcterms:W3CDTF">2014-02-04T11:45:21Z</dcterms:modified>
</cp:coreProperties>
</file>